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D2C9C-D35A-472D-A1C1-A5D9E2EFDC65}" v="7" dt="2024-12-16T01:26:20.3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9" d="100"/>
          <a:sy n="129" d="100"/>
        </p:scale>
        <p:origin x="4458" y="3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 Ruprai" userId="25be0e9659f5851d" providerId="LiveId" clId="{79DD2C9C-D35A-472D-A1C1-A5D9E2EFDC65}"/>
    <pc:docChg chg="undo custSel modSld">
      <pc:chgData name="Amar Ruprai" userId="25be0e9659f5851d" providerId="LiveId" clId="{79DD2C9C-D35A-472D-A1C1-A5D9E2EFDC65}" dt="2024-12-16T01:29:34.801" v="233" actId="1076"/>
      <pc:docMkLst>
        <pc:docMk/>
      </pc:docMkLst>
      <pc:sldChg chg="modSp mod">
        <pc:chgData name="Amar Ruprai" userId="25be0e9659f5851d" providerId="LiveId" clId="{79DD2C9C-D35A-472D-A1C1-A5D9E2EFDC65}" dt="2024-12-16T01:09:03.030" v="8" actId="1076"/>
        <pc:sldMkLst>
          <pc:docMk/>
          <pc:sldMk cId="0" sldId="256"/>
        </pc:sldMkLst>
        <pc:spChg chg="mod">
          <ac:chgData name="Amar Ruprai" userId="25be0e9659f5851d" providerId="LiveId" clId="{79DD2C9C-D35A-472D-A1C1-A5D9E2EFDC65}" dt="2024-12-16T01:09:03.030" v="8" actId="1076"/>
          <ac:spMkLst>
            <pc:docMk/>
            <pc:sldMk cId="0" sldId="25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8:59.766" v="7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09:40.201" v="16" actId="1076"/>
        <pc:sldMkLst>
          <pc:docMk/>
          <pc:sldMk cId="0" sldId="257"/>
        </pc:sldMkLst>
        <pc:spChg chg="mod">
          <ac:chgData name="Amar Ruprai" userId="25be0e9659f5851d" providerId="LiveId" clId="{79DD2C9C-D35A-472D-A1C1-A5D9E2EFDC65}" dt="2024-12-16T01:09:38.188" v="15" actId="1076"/>
          <ac:spMkLst>
            <pc:docMk/>
            <pc:sldMk cId="0" sldId="25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9:40.201" v="16" actId="1076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0:16.043" v="23" actId="14100"/>
        <pc:sldMkLst>
          <pc:docMk/>
          <pc:sldMk cId="0" sldId="258"/>
        </pc:sldMkLst>
        <pc:spChg chg="mod">
          <ac:chgData name="Amar Ruprai" userId="25be0e9659f5851d" providerId="LiveId" clId="{79DD2C9C-D35A-472D-A1C1-A5D9E2EFDC65}" dt="2024-12-16T01:09:50.970" v="17" actId="1076"/>
          <ac:spMkLst>
            <pc:docMk/>
            <pc:sldMk cId="0" sldId="258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16.043" v="23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0:32.712" v="26" actId="1076"/>
        <pc:sldMkLst>
          <pc:docMk/>
          <pc:sldMk cId="0" sldId="259"/>
        </pc:sldMkLst>
        <pc:spChg chg="mod">
          <ac:chgData name="Amar Ruprai" userId="25be0e9659f5851d" providerId="LiveId" clId="{79DD2C9C-D35A-472D-A1C1-A5D9E2EFDC65}" dt="2024-12-16T01:10:27.007" v="24" actId="1076"/>
          <ac:spMkLst>
            <pc:docMk/>
            <pc:sldMk cId="0" sldId="25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32.712" v="26" actId="1076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0:55.363" v="31" actId="1076"/>
        <pc:sldMkLst>
          <pc:docMk/>
          <pc:sldMk cId="0" sldId="260"/>
        </pc:sldMkLst>
        <pc:spChg chg="mod">
          <ac:chgData name="Amar Ruprai" userId="25be0e9659f5851d" providerId="LiveId" clId="{79DD2C9C-D35A-472D-A1C1-A5D9E2EFDC65}" dt="2024-12-16T01:10:50.541" v="30" actId="1076"/>
          <ac:spMkLst>
            <pc:docMk/>
            <pc:sldMk cId="0" sldId="26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0:55.363" v="31" actId="1076"/>
          <ac:grpSpMkLst>
            <pc:docMk/>
            <pc:sldMk cId="0" sldId="26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1:09.028" v="35" actId="1076"/>
        <pc:sldMkLst>
          <pc:docMk/>
          <pc:sldMk cId="0" sldId="261"/>
        </pc:sldMkLst>
        <pc:spChg chg="mod">
          <ac:chgData name="Amar Ruprai" userId="25be0e9659f5851d" providerId="LiveId" clId="{79DD2C9C-D35A-472D-A1C1-A5D9E2EFDC65}" dt="2024-12-16T01:10:59.622" v="32" actId="1076"/>
          <ac:spMkLst>
            <pc:docMk/>
            <pc:sldMk cId="0" sldId="26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09.028" v="35" actId="1076"/>
          <ac:grpSpMkLst>
            <pc:docMk/>
            <pc:sldMk cId="0" sldId="26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1:25.572" v="38" actId="1076"/>
        <pc:sldMkLst>
          <pc:docMk/>
          <pc:sldMk cId="0" sldId="262"/>
        </pc:sldMkLst>
        <pc:spChg chg="mod">
          <ac:chgData name="Amar Ruprai" userId="25be0e9659f5851d" providerId="LiveId" clId="{79DD2C9C-D35A-472D-A1C1-A5D9E2EFDC65}" dt="2024-12-16T01:11:17.025" v="36" actId="1076"/>
          <ac:spMkLst>
            <pc:docMk/>
            <pc:sldMk cId="0" sldId="262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1:25.572" v="38" actId="1076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1:41.159" v="41" actId="1076"/>
        <pc:sldMkLst>
          <pc:docMk/>
          <pc:sldMk cId="0" sldId="263"/>
        </pc:sldMkLst>
        <pc:spChg chg="mod">
          <ac:chgData name="Amar Ruprai" userId="25be0e9659f5851d" providerId="LiveId" clId="{79DD2C9C-D35A-472D-A1C1-A5D9E2EFDC65}" dt="2024-12-16T01:11:31.219" v="39" actId="1076"/>
          <ac:spMkLst>
            <pc:docMk/>
            <pc:sldMk cId="0" sldId="26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41.159" v="41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1:53.960" v="44" actId="1076"/>
        <pc:sldMkLst>
          <pc:docMk/>
          <pc:sldMk cId="0" sldId="264"/>
        </pc:sldMkLst>
        <pc:spChg chg="mod">
          <ac:chgData name="Amar Ruprai" userId="25be0e9659f5851d" providerId="LiveId" clId="{79DD2C9C-D35A-472D-A1C1-A5D9E2EFDC65}" dt="2024-12-16T01:11:48.210" v="42" actId="1076"/>
          <ac:spMkLst>
            <pc:docMk/>
            <pc:sldMk cId="0" sldId="264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53.960" v="44" actId="1076"/>
          <ac:grpSpMkLst>
            <pc:docMk/>
            <pc:sldMk cId="0" sldId="264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2:28.457" v="48" actId="1076"/>
        <pc:sldMkLst>
          <pc:docMk/>
          <pc:sldMk cId="0" sldId="265"/>
        </pc:sldMkLst>
        <pc:spChg chg="mod">
          <ac:chgData name="Amar Ruprai" userId="25be0e9659f5851d" providerId="LiveId" clId="{79DD2C9C-D35A-472D-A1C1-A5D9E2EFDC65}" dt="2024-12-16T01:12:22.268" v="46" actId="1076"/>
          <ac:spMkLst>
            <pc:docMk/>
            <pc:sldMk cId="0" sldId="26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28.457" v="48" actId="1076"/>
          <ac:grpSpMkLst>
            <pc:docMk/>
            <pc:sldMk cId="0" sldId="26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2:43.061" v="51" actId="1076"/>
        <pc:sldMkLst>
          <pc:docMk/>
          <pc:sldMk cId="0" sldId="266"/>
        </pc:sldMkLst>
        <pc:spChg chg="mod">
          <ac:chgData name="Amar Ruprai" userId="25be0e9659f5851d" providerId="LiveId" clId="{79DD2C9C-D35A-472D-A1C1-A5D9E2EFDC65}" dt="2024-12-16T01:12:36.216" v="49" actId="1076"/>
          <ac:spMkLst>
            <pc:docMk/>
            <pc:sldMk cId="0" sldId="26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43.061" v="51" actId="1076"/>
          <ac:grpSpMkLst>
            <pc:docMk/>
            <pc:sldMk cId="0" sldId="26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2:58.877" v="54" actId="1076"/>
        <pc:sldMkLst>
          <pc:docMk/>
          <pc:sldMk cId="0" sldId="267"/>
        </pc:sldMkLst>
        <pc:spChg chg="mod">
          <ac:chgData name="Amar Ruprai" userId="25be0e9659f5851d" providerId="LiveId" clId="{79DD2C9C-D35A-472D-A1C1-A5D9E2EFDC65}" dt="2024-12-16T01:12:50.347" v="52" actId="1076"/>
          <ac:spMkLst>
            <pc:docMk/>
            <pc:sldMk cId="0" sldId="26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58.877" v="54" actId="1076"/>
          <ac:grpSpMkLst>
            <pc:docMk/>
            <pc:sldMk cId="0" sldId="26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3:11.860" v="57" actId="1076"/>
        <pc:sldMkLst>
          <pc:docMk/>
          <pc:sldMk cId="0" sldId="268"/>
        </pc:sldMkLst>
        <pc:spChg chg="mod">
          <ac:chgData name="Amar Ruprai" userId="25be0e9659f5851d" providerId="LiveId" clId="{79DD2C9C-D35A-472D-A1C1-A5D9E2EFDC65}" dt="2024-12-16T01:13:04.394" v="55" actId="1076"/>
          <ac:spMkLst>
            <pc:docMk/>
            <pc:sldMk cId="0" sldId="26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11.860" v="57" actId="1076"/>
          <ac:grpSpMkLst>
            <pc:docMk/>
            <pc:sldMk cId="0" sldId="26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3:29.632" v="62" actId="1076"/>
        <pc:sldMkLst>
          <pc:docMk/>
          <pc:sldMk cId="0" sldId="269"/>
        </pc:sldMkLst>
        <pc:spChg chg="mod">
          <ac:chgData name="Amar Ruprai" userId="25be0e9659f5851d" providerId="LiveId" clId="{79DD2C9C-D35A-472D-A1C1-A5D9E2EFDC65}" dt="2024-12-16T01:13:17.379" v="58" actId="1076"/>
          <ac:spMkLst>
            <pc:docMk/>
            <pc:sldMk cId="0" sldId="26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3:29.632" v="62" actId="1076"/>
          <ac:picMkLst>
            <pc:docMk/>
            <pc:sldMk cId="0" sldId="26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3:40.617" v="65" actId="1076"/>
        <pc:sldMkLst>
          <pc:docMk/>
          <pc:sldMk cId="0" sldId="270"/>
        </pc:sldMkLst>
        <pc:spChg chg="mod">
          <ac:chgData name="Amar Ruprai" userId="25be0e9659f5851d" providerId="LiveId" clId="{79DD2C9C-D35A-472D-A1C1-A5D9E2EFDC65}" dt="2024-12-16T01:13:35.128" v="63" actId="1076"/>
          <ac:spMkLst>
            <pc:docMk/>
            <pc:sldMk cId="0" sldId="27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40.617" v="65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3:51.617" v="68" actId="1076"/>
        <pc:sldMkLst>
          <pc:docMk/>
          <pc:sldMk cId="0" sldId="271"/>
        </pc:sldMkLst>
        <pc:spChg chg="mod">
          <ac:chgData name="Amar Ruprai" userId="25be0e9659f5851d" providerId="LiveId" clId="{79DD2C9C-D35A-472D-A1C1-A5D9E2EFDC65}" dt="2024-12-16T01:13:45.820" v="66" actId="1076"/>
          <ac:spMkLst>
            <pc:docMk/>
            <pc:sldMk cId="0" sldId="27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51.617" v="68" actId="1076"/>
          <ac:grpSpMkLst>
            <pc:docMk/>
            <pc:sldMk cId="0" sldId="27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4:14.347" v="70" actId="1076"/>
        <pc:sldMkLst>
          <pc:docMk/>
          <pc:sldMk cId="0" sldId="275"/>
        </pc:sldMkLst>
        <pc:spChg chg="mod">
          <ac:chgData name="Amar Ruprai" userId="25be0e9659f5851d" providerId="LiveId" clId="{79DD2C9C-D35A-472D-A1C1-A5D9E2EFDC65}" dt="2024-12-16T01:14:08.941" v="69" actId="1076"/>
          <ac:spMkLst>
            <pc:docMk/>
            <pc:sldMk cId="0" sldId="27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4:14.347" v="70" actId="1076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4:31.178" v="72" actId="1076"/>
        <pc:sldMkLst>
          <pc:docMk/>
          <pc:sldMk cId="0" sldId="276"/>
        </pc:sldMkLst>
        <pc:spChg chg="mod">
          <ac:chgData name="Amar Ruprai" userId="25be0e9659f5851d" providerId="LiveId" clId="{79DD2C9C-D35A-472D-A1C1-A5D9E2EFDC65}" dt="2024-12-16T01:14:20.339" v="71" actId="1076"/>
          <ac:spMkLst>
            <pc:docMk/>
            <pc:sldMk cId="0" sldId="27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31.178" v="72" actId="1076"/>
          <ac:grpSpMkLst>
            <pc:docMk/>
            <pc:sldMk cId="0" sldId="27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4:52.768" v="74" actId="1076"/>
        <pc:sldMkLst>
          <pc:docMk/>
          <pc:sldMk cId="0" sldId="277"/>
        </pc:sldMkLst>
        <pc:spChg chg="mod">
          <ac:chgData name="Amar Ruprai" userId="25be0e9659f5851d" providerId="LiveId" clId="{79DD2C9C-D35A-472D-A1C1-A5D9E2EFDC65}" dt="2024-12-16T01:14:40.733" v="73" actId="1076"/>
          <ac:spMkLst>
            <pc:docMk/>
            <pc:sldMk cId="0" sldId="27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52.768" v="74" actId="1076"/>
          <ac:grpSpMkLst>
            <pc:docMk/>
            <pc:sldMk cId="0" sldId="27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5:04.629" v="76" actId="1076"/>
        <pc:sldMkLst>
          <pc:docMk/>
          <pc:sldMk cId="0" sldId="281"/>
        </pc:sldMkLst>
        <pc:spChg chg="mod">
          <ac:chgData name="Amar Ruprai" userId="25be0e9659f5851d" providerId="LiveId" clId="{79DD2C9C-D35A-472D-A1C1-A5D9E2EFDC65}" dt="2024-12-16T01:15:00.703" v="75" actId="1076"/>
          <ac:spMkLst>
            <pc:docMk/>
            <pc:sldMk cId="0" sldId="28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5:04.629" v="76" actId="1076"/>
          <ac:picMkLst>
            <pc:docMk/>
            <pc:sldMk cId="0" sldId="28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5:14.730" v="78" actId="1076"/>
        <pc:sldMkLst>
          <pc:docMk/>
          <pc:sldMk cId="0" sldId="282"/>
        </pc:sldMkLst>
        <pc:spChg chg="mod">
          <ac:chgData name="Amar Ruprai" userId="25be0e9659f5851d" providerId="LiveId" clId="{79DD2C9C-D35A-472D-A1C1-A5D9E2EFDC65}" dt="2024-12-16T01:15:08.867" v="77" actId="1076"/>
          <ac:spMkLst>
            <pc:docMk/>
            <pc:sldMk cId="0" sldId="28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14.730" v="78" actId="1076"/>
          <ac:grpSpMkLst>
            <pc:docMk/>
            <pc:sldMk cId="0" sldId="28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5:27.798" v="80" actId="1076"/>
        <pc:sldMkLst>
          <pc:docMk/>
          <pc:sldMk cId="0" sldId="283"/>
        </pc:sldMkLst>
        <pc:spChg chg="mod">
          <ac:chgData name="Amar Ruprai" userId="25be0e9659f5851d" providerId="LiveId" clId="{79DD2C9C-D35A-472D-A1C1-A5D9E2EFDC65}" dt="2024-12-16T01:15:21.202" v="79" actId="1076"/>
          <ac:spMkLst>
            <pc:docMk/>
            <pc:sldMk cId="0" sldId="28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27.798" v="80" actId="1076"/>
          <ac:grpSpMkLst>
            <pc:docMk/>
            <pc:sldMk cId="0" sldId="283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6T01:15:47.597" v="83" actId="1076"/>
        <pc:sldMkLst>
          <pc:docMk/>
          <pc:sldMk cId="0" sldId="284"/>
        </pc:sldMkLst>
        <pc:spChg chg="mod">
          <ac:chgData name="Amar Ruprai" userId="25be0e9659f5851d" providerId="LiveId" clId="{79DD2C9C-D35A-472D-A1C1-A5D9E2EFDC65}" dt="2024-12-16T01:15:34.126" v="81" actId="1076"/>
          <ac:spMkLst>
            <pc:docMk/>
            <pc:sldMk cId="0" sldId="284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3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4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7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5:47.597" v="83" actId="1076"/>
          <ac:grpSpMkLst>
            <pc:docMk/>
            <pc:sldMk cId="0" sldId="284"/>
            <ac:grpSpMk id="8" creationId="{A7DEC98D-3541-EF70-777B-3E547F4C9806}"/>
          </ac:grpSpMkLst>
        </pc:grp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6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6:02.850" v="85" actId="1076"/>
        <pc:sldMkLst>
          <pc:docMk/>
          <pc:sldMk cId="0" sldId="285"/>
        </pc:sldMkLst>
        <pc:spChg chg="mod">
          <ac:chgData name="Amar Ruprai" userId="25be0e9659f5851d" providerId="LiveId" clId="{79DD2C9C-D35A-472D-A1C1-A5D9E2EFDC65}" dt="2024-12-16T01:15:57.075" v="84" actId="1076"/>
          <ac:spMkLst>
            <pc:docMk/>
            <pc:sldMk cId="0" sldId="285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02.850" v="85" actId="1076"/>
          <ac:grpSpMkLst>
            <pc:docMk/>
            <pc:sldMk cId="0" sldId="28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6:24.177" v="89" actId="1076"/>
        <pc:sldMkLst>
          <pc:docMk/>
          <pc:sldMk cId="0" sldId="286"/>
        </pc:sldMkLst>
        <pc:spChg chg="mod">
          <ac:chgData name="Amar Ruprai" userId="25be0e9659f5851d" providerId="LiveId" clId="{79DD2C9C-D35A-472D-A1C1-A5D9E2EFDC65}" dt="2024-12-16T01:16:08.651" v="86" actId="1076"/>
          <ac:spMkLst>
            <pc:docMk/>
            <pc:sldMk cId="0" sldId="28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24.177" v="89" actId="1076"/>
          <ac:picMkLst>
            <pc:docMk/>
            <pc:sldMk cId="0" sldId="28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6:38.919" v="92" actId="1076"/>
        <pc:sldMkLst>
          <pc:docMk/>
          <pc:sldMk cId="0" sldId="287"/>
        </pc:sldMkLst>
        <pc:spChg chg="mod">
          <ac:chgData name="Amar Ruprai" userId="25be0e9659f5851d" providerId="LiveId" clId="{79DD2C9C-D35A-472D-A1C1-A5D9E2EFDC65}" dt="2024-12-16T01:16:30.510" v="90" actId="1076"/>
          <ac:spMkLst>
            <pc:docMk/>
            <pc:sldMk cId="0" sldId="28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38.919" v="92" actId="1076"/>
          <ac:picMkLst>
            <pc:docMk/>
            <pc:sldMk cId="0" sldId="28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6:53.927" v="94" actId="1076"/>
        <pc:sldMkLst>
          <pc:docMk/>
          <pc:sldMk cId="0" sldId="288"/>
        </pc:sldMkLst>
        <pc:spChg chg="mod">
          <ac:chgData name="Amar Ruprai" userId="25be0e9659f5851d" providerId="LiveId" clId="{79DD2C9C-D35A-472D-A1C1-A5D9E2EFDC65}" dt="2024-12-16T01:16:45.367" v="93" actId="1076"/>
          <ac:spMkLst>
            <pc:docMk/>
            <pc:sldMk cId="0" sldId="28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53.927" v="94" actId="1076"/>
          <ac:grpSpMkLst>
            <pc:docMk/>
            <pc:sldMk cId="0" sldId="28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7:07.705" v="97" actId="14100"/>
        <pc:sldMkLst>
          <pc:docMk/>
          <pc:sldMk cId="0" sldId="289"/>
        </pc:sldMkLst>
        <pc:spChg chg="mod">
          <ac:chgData name="Amar Ruprai" userId="25be0e9659f5851d" providerId="LiveId" clId="{79DD2C9C-D35A-472D-A1C1-A5D9E2EFDC65}" dt="2024-12-16T01:16:59.815" v="95" actId="1076"/>
          <ac:spMkLst>
            <pc:docMk/>
            <pc:sldMk cId="0" sldId="28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07.705" v="97" actId="14100"/>
          <ac:grpSpMkLst>
            <pc:docMk/>
            <pc:sldMk cId="0" sldId="289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6T01:17:31.003" v="100" actId="1076"/>
        <pc:sldMkLst>
          <pc:docMk/>
          <pc:sldMk cId="0" sldId="290"/>
        </pc:sldMkLst>
        <pc:spChg chg="mod">
          <ac:chgData name="Amar Ruprai" userId="25be0e9659f5851d" providerId="LiveId" clId="{79DD2C9C-D35A-472D-A1C1-A5D9E2EFDC65}" dt="2024-12-16T01:17:20.057" v="98" actId="1076"/>
          <ac:spMkLst>
            <pc:docMk/>
            <pc:sldMk cId="0" sldId="290"/>
            <ac:spMk id="2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7:31.003" v="100" actId="1076"/>
          <ac:grpSpMkLst>
            <pc:docMk/>
            <pc:sldMk cId="0" sldId="290"/>
            <ac:grpSpMk id="5" creationId="{9E1EC9C9-B65E-3024-FAF4-EBF3738F95A9}"/>
          </ac:grpSpMkLst>
        </pc:grp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3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7:57.106" v="102" actId="1076"/>
        <pc:sldMkLst>
          <pc:docMk/>
          <pc:sldMk cId="0" sldId="291"/>
        </pc:sldMkLst>
        <pc:spChg chg="mod">
          <ac:chgData name="Amar Ruprai" userId="25be0e9659f5851d" providerId="LiveId" clId="{79DD2C9C-D35A-472D-A1C1-A5D9E2EFDC65}" dt="2024-12-16T01:17:35.588" v="101" actId="1076"/>
          <ac:spMkLst>
            <pc:docMk/>
            <pc:sldMk cId="0" sldId="29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57.106" v="102" actId="1076"/>
          <ac:grpSpMkLst>
            <pc:docMk/>
            <pc:sldMk cId="0" sldId="29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8:07.447" v="104" actId="1076"/>
        <pc:sldMkLst>
          <pc:docMk/>
          <pc:sldMk cId="0" sldId="292"/>
        </pc:sldMkLst>
        <pc:spChg chg="mod">
          <ac:chgData name="Amar Ruprai" userId="25be0e9659f5851d" providerId="LiveId" clId="{79DD2C9C-D35A-472D-A1C1-A5D9E2EFDC65}" dt="2024-12-16T01:18:05.245" v="103" actId="1076"/>
          <ac:spMkLst>
            <pc:docMk/>
            <pc:sldMk cId="0" sldId="29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07.447" v="104" actId="1076"/>
          <ac:grpSpMkLst>
            <pc:docMk/>
            <pc:sldMk cId="0" sldId="29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8:17.831" v="106" actId="1076"/>
        <pc:sldMkLst>
          <pc:docMk/>
          <pc:sldMk cId="0" sldId="293"/>
        </pc:sldMkLst>
        <pc:spChg chg="mod">
          <ac:chgData name="Amar Ruprai" userId="25be0e9659f5851d" providerId="LiveId" clId="{79DD2C9C-D35A-472D-A1C1-A5D9E2EFDC65}" dt="2024-12-16T01:18:12.100" v="105" actId="1076"/>
          <ac:spMkLst>
            <pc:docMk/>
            <pc:sldMk cId="0" sldId="29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8:17.831" v="106" actId="1076"/>
          <ac:picMkLst>
            <pc:docMk/>
            <pc:sldMk cId="0" sldId="293"/>
            <ac:picMk id="3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6T01:18:44.876" v="110" actId="1076"/>
        <pc:sldMkLst>
          <pc:docMk/>
          <pc:sldMk cId="0" sldId="294"/>
        </pc:sldMkLst>
        <pc:spChg chg="mod">
          <ac:chgData name="Amar Ruprai" userId="25be0e9659f5851d" providerId="LiveId" clId="{79DD2C9C-D35A-472D-A1C1-A5D9E2EFDC65}" dt="2024-12-16T01:18:23.546" v="107" actId="1076"/>
          <ac:spMkLst>
            <pc:docMk/>
            <pc:sldMk cId="0" sldId="294"/>
            <ac:spMk id="3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8:44.876" v="110" actId="1076"/>
          <ac:grpSpMkLst>
            <pc:docMk/>
            <pc:sldMk cId="0" sldId="294"/>
            <ac:grpSpMk id="5" creationId="{BE3E6D22-5E4B-8C1E-2E82-B403561BB34C}"/>
          </ac:grpSpMkLst>
        </pc:grp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8:54.453" v="112" actId="1076"/>
        <pc:sldMkLst>
          <pc:docMk/>
          <pc:sldMk cId="0" sldId="295"/>
        </pc:sldMkLst>
        <pc:spChg chg="mod">
          <ac:chgData name="Amar Ruprai" userId="25be0e9659f5851d" providerId="LiveId" clId="{79DD2C9C-D35A-472D-A1C1-A5D9E2EFDC65}" dt="2024-12-16T01:18:49.961" v="111" actId="1076"/>
          <ac:spMkLst>
            <pc:docMk/>
            <pc:sldMk cId="0" sldId="295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54.453" v="112" actId="1076"/>
          <ac:grpSpMkLst>
            <pc:docMk/>
            <pc:sldMk cId="0" sldId="29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9:03.467" v="114" actId="1076"/>
        <pc:sldMkLst>
          <pc:docMk/>
          <pc:sldMk cId="0" sldId="296"/>
        </pc:sldMkLst>
        <pc:spChg chg="mod">
          <ac:chgData name="Amar Ruprai" userId="25be0e9659f5851d" providerId="LiveId" clId="{79DD2C9C-D35A-472D-A1C1-A5D9E2EFDC65}" dt="2024-12-16T01:18:59.351" v="113" actId="1076"/>
          <ac:spMkLst>
            <pc:docMk/>
            <pc:sldMk cId="0" sldId="29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9:03.467" v="114" actId="1076"/>
          <ac:picMkLst>
            <pc:docMk/>
            <pc:sldMk cId="0" sldId="29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19:13.635" v="116" actId="1076"/>
        <pc:sldMkLst>
          <pc:docMk/>
          <pc:sldMk cId="0" sldId="297"/>
        </pc:sldMkLst>
        <pc:spChg chg="mod">
          <ac:chgData name="Amar Ruprai" userId="25be0e9659f5851d" providerId="LiveId" clId="{79DD2C9C-D35A-472D-A1C1-A5D9E2EFDC65}" dt="2024-12-16T01:19:07.503" v="115" actId="1076"/>
          <ac:spMkLst>
            <pc:docMk/>
            <pc:sldMk cId="0" sldId="29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13.635" v="116" actId="1076"/>
          <ac:grpSpMkLst>
            <pc:docMk/>
            <pc:sldMk cId="0" sldId="29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19:22.047" v="118" actId="1076"/>
        <pc:sldMkLst>
          <pc:docMk/>
          <pc:sldMk cId="0" sldId="298"/>
        </pc:sldMkLst>
        <pc:spChg chg="mod">
          <ac:chgData name="Amar Ruprai" userId="25be0e9659f5851d" providerId="LiveId" clId="{79DD2C9C-D35A-472D-A1C1-A5D9E2EFDC65}" dt="2024-12-16T01:19:17.635" v="117" actId="1076"/>
          <ac:spMkLst>
            <pc:docMk/>
            <pc:sldMk cId="0" sldId="29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22.047" v="118" actId="1076"/>
          <ac:grpSpMkLst>
            <pc:docMk/>
            <pc:sldMk cId="0" sldId="298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6T01:19:36.243" v="121" actId="1076"/>
        <pc:sldMkLst>
          <pc:docMk/>
          <pc:sldMk cId="0" sldId="299"/>
        </pc:sldMkLst>
        <pc:spChg chg="mod">
          <ac:chgData name="Amar Ruprai" userId="25be0e9659f5851d" providerId="LiveId" clId="{79DD2C9C-D35A-472D-A1C1-A5D9E2EFDC65}" dt="2024-12-16T01:19:28.037" v="119" actId="1076"/>
          <ac:spMkLst>
            <pc:docMk/>
            <pc:sldMk cId="0" sldId="299"/>
            <ac:spMk id="4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9:36.243" v="121" actId="1076"/>
          <ac:grpSpMkLst>
            <pc:docMk/>
            <pc:sldMk cId="0" sldId="299"/>
            <ac:grpSpMk id="5" creationId="{E9627685-EDC6-B3BB-5433-364FE41746DA}"/>
          </ac:grpSpMkLst>
        </pc:grp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0:00.640" v="123" actId="1076"/>
        <pc:sldMkLst>
          <pc:docMk/>
          <pc:sldMk cId="0" sldId="300"/>
        </pc:sldMkLst>
        <pc:spChg chg="mod">
          <ac:chgData name="Amar Ruprai" userId="25be0e9659f5851d" providerId="LiveId" clId="{79DD2C9C-D35A-472D-A1C1-A5D9E2EFDC65}" dt="2024-12-16T01:19:43.475" v="122" actId="1076"/>
          <ac:spMkLst>
            <pc:docMk/>
            <pc:sldMk cId="0" sldId="300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00.640" v="123" actId="1076"/>
          <ac:grpSpMkLst>
            <pc:docMk/>
            <pc:sldMk cId="0" sldId="300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0:12.597" v="125" actId="1076"/>
        <pc:sldMkLst>
          <pc:docMk/>
          <pc:sldMk cId="0" sldId="301"/>
        </pc:sldMkLst>
        <pc:spChg chg="mod">
          <ac:chgData name="Amar Ruprai" userId="25be0e9659f5851d" providerId="LiveId" clId="{79DD2C9C-D35A-472D-A1C1-A5D9E2EFDC65}" dt="2024-12-16T01:20:08.380" v="124" actId="1076"/>
          <ac:spMkLst>
            <pc:docMk/>
            <pc:sldMk cId="0" sldId="30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12.597" v="125" actId="1076"/>
          <ac:grpSpMkLst>
            <pc:docMk/>
            <pc:sldMk cId="0" sldId="30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0:31.129" v="127" actId="1076"/>
        <pc:sldMkLst>
          <pc:docMk/>
          <pc:sldMk cId="0" sldId="305"/>
        </pc:sldMkLst>
        <pc:spChg chg="mod">
          <ac:chgData name="Amar Ruprai" userId="25be0e9659f5851d" providerId="LiveId" clId="{79DD2C9C-D35A-472D-A1C1-A5D9E2EFDC65}" dt="2024-12-16T01:20:22.997" v="126" actId="1076"/>
          <ac:spMkLst>
            <pc:docMk/>
            <pc:sldMk cId="0" sldId="30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0:31.129" v="127" actId="1076"/>
          <ac:picMkLst>
            <pc:docMk/>
            <pc:sldMk cId="0" sldId="30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0:41.067" v="129" actId="1076"/>
        <pc:sldMkLst>
          <pc:docMk/>
          <pc:sldMk cId="0" sldId="306"/>
        </pc:sldMkLst>
        <pc:spChg chg="mod">
          <ac:chgData name="Amar Ruprai" userId="25be0e9659f5851d" providerId="LiveId" clId="{79DD2C9C-D35A-472D-A1C1-A5D9E2EFDC65}" dt="2024-12-16T01:20:36.145" v="128" actId="1076"/>
          <ac:spMkLst>
            <pc:docMk/>
            <pc:sldMk cId="0" sldId="30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41.067" v="129" actId="1076"/>
          <ac:grpSpMkLst>
            <pc:docMk/>
            <pc:sldMk cId="0" sldId="30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0:53.315" v="131" actId="1076"/>
        <pc:sldMkLst>
          <pc:docMk/>
          <pc:sldMk cId="0" sldId="307"/>
        </pc:sldMkLst>
        <pc:spChg chg="mod">
          <ac:chgData name="Amar Ruprai" userId="25be0e9659f5851d" providerId="LiveId" clId="{79DD2C9C-D35A-472D-A1C1-A5D9E2EFDC65}" dt="2024-12-16T01:20:49.682" v="130" actId="1076"/>
          <ac:spMkLst>
            <pc:docMk/>
            <pc:sldMk cId="0" sldId="30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53.315" v="131" actId="1076"/>
          <ac:grpSpMkLst>
            <pc:docMk/>
            <pc:sldMk cId="0" sldId="30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1:03.564" v="133" actId="1076"/>
        <pc:sldMkLst>
          <pc:docMk/>
          <pc:sldMk cId="0" sldId="308"/>
        </pc:sldMkLst>
        <pc:spChg chg="mod">
          <ac:chgData name="Amar Ruprai" userId="25be0e9659f5851d" providerId="LiveId" clId="{79DD2C9C-D35A-472D-A1C1-A5D9E2EFDC65}" dt="2024-12-16T01:20:59.055" v="132" actId="1076"/>
          <ac:spMkLst>
            <pc:docMk/>
            <pc:sldMk cId="0" sldId="30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03.564" v="133" actId="1076"/>
          <ac:grpSpMkLst>
            <pc:docMk/>
            <pc:sldMk cId="0" sldId="30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1:14.082" v="135" actId="1076"/>
        <pc:sldMkLst>
          <pc:docMk/>
          <pc:sldMk cId="0" sldId="309"/>
        </pc:sldMkLst>
        <pc:spChg chg="mod">
          <ac:chgData name="Amar Ruprai" userId="25be0e9659f5851d" providerId="LiveId" clId="{79DD2C9C-D35A-472D-A1C1-A5D9E2EFDC65}" dt="2024-12-16T01:21:09.641" v="134" actId="1076"/>
          <ac:spMkLst>
            <pc:docMk/>
            <pc:sldMk cId="0" sldId="30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14.082" v="135" actId="1076"/>
          <ac:grpSpMkLst>
            <pc:docMk/>
            <pc:sldMk cId="0" sldId="309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1:33.490" v="140" actId="1076"/>
        <pc:sldMkLst>
          <pc:docMk/>
          <pc:sldMk cId="0" sldId="310"/>
        </pc:sldMkLst>
        <pc:spChg chg="mod">
          <ac:chgData name="Amar Ruprai" userId="25be0e9659f5851d" providerId="LiveId" clId="{79DD2C9C-D35A-472D-A1C1-A5D9E2EFDC65}" dt="2024-12-16T01:21:26.675" v="139" actId="1037"/>
          <ac:spMkLst>
            <pc:docMk/>
            <pc:sldMk cId="0" sldId="31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33.490" v="140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1:57.505" v="144" actId="1076"/>
        <pc:sldMkLst>
          <pc:docMk/>
          <pc:sldMk cId="0" sldId="311"/>
        </pc:sldMkLst>
        <pc:spChg chg="mod">
          <ac:chgData name="Amar Ruprai" userId="25be0e9659f5851d" providerId="LiveId" clId="{79DD2C9C-D35A-472D-A1C1-A5D9E2EFDC65}" dt="2024-12-16T01:21:39.681" v="141" actId="1076"/>
          <ac:spMkLst>
            <pc:docMk/>
            <pc:sldMk cId="0" sldId="31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1:57.505" v="144" actId="1076"/>
          <ac:picMkLst>
            <pc:docMk/>
            <pc:sldMk cId="0" sldId="31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2:16.954" v="147" actId="1076"/>
        <pc:sldMkLst>
          <pc:docMk/>
          <pc:sldMk cId="0" sldId="312"/>
        </pc:sldMkLst>
        <pc:spChg chg="mod">
          <ac:chgData name="Amar Ruprai" userId="25be0e9659f5851d" providerId="LiveId" clId="{79DD2C9C-D35A-472D-A1C1-A5D9E2EFDC65}" dt="2024-12-16T01:22:09.309" v="145" actId="1076"/>
          <ac:spMkLst>
            <pc:docMk/>
            <pc:sldMk cId="0" sldId="31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2:16.954" v="147" actId="1076"/>
          <ac:grpSpMkLst>
            <pc:docMk/>
            <pc:sldMk cId="0" sldId="31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2:33.898" v="150" actId="1076"/>
        <pc:sldMkLst>
          <pc:docMk/>
          <pc:sldMk cId="0" sldId="313"/>
        </pc:sldMkLst>
        <pc:spChg chg="mod">
          <ac:chgData name="Amar Ruprai" userId="25be0e9659f5851d" providerId="LiveId" clId="{79DD2C9C-D35A-472D-A1C1-A5D9E2EFDC65}" dt="2024-12-16T01:22:25.423" v="148" actId="1076"/>
          <ac:spMkLst>
            <pc:docMk/>
            <pc:sldMk cId="0" sldId="31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33.898" v="150" actId="1076"/>
          <ac:picMkLst>
            <pc:docMk/>
            <pc:sldMk cId="0" sldId="31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2:52.278" v="154" actId="1076"/>
        <pc:sldMkLst>
          <pc:docMk/>
          <pc:sldMk cId="0" sldId="314"/>
        </pc:sldMkLst>
        <pc:spChg chg="mod">
          <ac:chgData name="Amar Ruprai" userId="25be0e9659f5851d" providerId="LiveId" clId="{79DD2C9C-D35A-472D-A1C1-A5D9E2EFDC65}" dt="2024-12-16T01:22:40.648" v="151" actId="1076"/>
          <ac:spMkLst>
            <pc:docMk/>
            <pc:sldMk cId="0" sldId="314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52.278" v="154" actId="1076"/>
          <ac:picMkLst>
            <pc:docMk/>
            <pc:sldMk cId="0" sldId="314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3:10.055" v="156" actId="1076"/>
        <pc:sldMkLst>
          <pc:docMk/>
          <pc:sldMk cId="0" sldId="315"/>
        </pc:sldMkLst>
        <pc:spChg chg="mod">
          <ac:chgData name="Amar Ruprai" userId="25be0e9659f5851d" providerId="LiveId" clId="{79DD2C9C-D35A-472D-A1C1-A5D9E2EFDC65}" dt="2024-12-16T01:23:00.117" v="155" actId="1076"/>
          <ac:spMkLst>
            <pc:docMk/>
            <pc:sldMk cId="0" sldId="31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10.055" v="156" actId="1076"/>
          <ac:grpSpMkLst>
            <pc:docMk/>
            <pc:sldMk cId="0" sldId="31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3:30.898" v="158" actId="1076"/>
        <pc:sldMkLst>
          <pc:docMk/>
          <pc:sldMk cId="0" sldId="316"/>
        </pc:sldMkLst>
        <pc:spChg chg="mod">
          <ac:chgData name="Amar Ruprai" userId="25be0e9659f5851d" providerId="LiveId" clId="{79DD2C9C-D35A-472D-A1C1-A5D9E2EFDC65}" dt="2024-12-16T01:23:24.934" v="157" actId="1076"/>
          <ac:spMkLst>
            <pc:docMk/>
            <pc:sldMk cId="0" sldId="31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30.898" v="158" actId="1076"/>
          <ac:grpSpMkLst>
            <pc:docMk/>
            <pc:sldMk cId="0" sldId="31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6:51.289" v="182" actId="1076"/>
        <pc:sldMkLst>
          <pc:docMk/>
          <pc:sldMk cId="0" sldId="317"/>
        </pc:sldMkLst>
        <pc:spChg chg="mod">
          <ac:chgData name="Amar Ruprai" userId="25be0e9659f5851d" providerId="LiveId" clId="{79DD2C9C-D35A-472D-A1C1-A5D9E2EFDC65}" dt="2024-12-16T01:26:51.289" v="182" actId="1076"/>
          <ac:spMkLst>
            <pc:docMk/>
            <pc:sldMk cId="0" sldId="317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4" creationId="{00000000-0000-0000-0000-000000000000}"/>
          </ac:picMkLst>
        </pc:picChg>
      </pc:sldChg>
      <pc:sldChg chg="addSp delSp modSp mod">
        <pc:chgData name="Amar Ruprai" userId="25be0e9659f5851d" providerId="LiveId" clId="{79DD2C9C-D35A-472D-A1C1-A5D9E2EFDC65}" dt="2024-12-16T01:26:43.100" v="181" actId="1076"/>
        <pc:sldMkLst>
          <pc:docMk/>
          <pc:sldMk cId="0" sldId="318"/>
        </pc:sldMkLst>
        <pc:spChg chg="mod">
          <ac:chgData name="Amar Ruprai" userId="25be0e9659f5851d" providerId="LiveId" clId="{79DD2C9C-D35A-472D-A1C1-A5D9E2EFDC65}" dt="2024-12-16T01:26:43.100" v="181" actId="1076"/>
          <ac:spMkLst>
            <pc:docMk/>
            <pc:sldMk cId="0" sldId="318"/>
            <ac:spMk id="3" creationId="{00000000-0000-0000-0000-000000000000}"/>
          </ac:spMkLst>
        </pc:spChg>
        <pc:grpChg chg="mod topLvl">
          <ac:chgData name="Amar Ruprai" userId="25be0e9659f5851d" providerId="LiveId" clId="{79DD2C9C-D35A-472D-A1C1-A5D9E2EFDC65}" dt="2024-12-16T01:26:20.385" v="170" actId="165"/>
          <ac:grpSpMkLst>
            <pc:docMk/>
            <pc:sldMk cId="0" sldId="318"/>
            <ac:grpSpMk id="4" creationId="{00000000-0000-0000-0000-000000000000}"/>
          </ac:grpSpMkLst>
        </pc:grpChg>
        <pc:grpChg chg="add del mod">
          <ac:chgData name="Amar Ruprai" userId="25be0e9659f5851d" providerId="LiveId" clId="{79DD2C9C-D35A-472D-A1C1-A5D9E2EFDC65}" dt="2024-12-16T01:26:20.385" v="170" actId="165"/>
          <ac:grpSpMkLst>
            <pc:docMk/>
            <pc:sldMk cId="0" sldId="318"/>
            <ac:grpSpMk id="8" creationId="{1A356462-ED98-3E1D-C222-F83CDA42D8FB}"/>
          </ac:grpSpMkLst>
        </pc:grpChg>
        <pc:picChg chg="mod topLvl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38.442" v="180" actId="1036"/>
          <ac:picMkLst>
            <pc:docMk/>
            <pc:sldMk cId="0" sldId="318"/>
            <ac:picMk id="6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7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6T01:27:10.101" v="184" actId="1035"/>
        <pc:sldMkLst>
          <pc:docMk/>
          <pc:sldMk cId="0" sldId="319"/>
        </pc:sldMkLst>
        <pc:spChg chg="mod">
          <ac:chgData name="Amar Ruprai" userId="25be0e9659f5851d" providerId="LiveId" clId="{79DD2C9C-D35A-472D-A1C1-A5D9E2EFDC65}" dt="2024-12-16T01:27:10.101" v="184" actId="1035"/>
          <ac:spMkLst>
            <pc:docMk/>
            <pc:sldMk cId="0" sldId="319"/>
            <ac:spMk id="3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5:33.792" v="165" actId="164"/>
          <ac:grpSpMkLst>
            <pc:docMk/>
            <pc:sldMk cId="0" sldId="319"/>
            <ac:grpSpMk id="4" creationId="{00000000-0000-0000-0000-000000000000}"/>
          </ac:grpSpMkLst>
        </pc:grpChg>
        <pc:grpChg chg="add mod">
          <ac:chgData name="Amar Ruprai" userId="25be0e9659f5851d" providerId="LiveId" clId="{79DD2C9C-D35A-472D-A1C1-A5D9E2EFDC65}" dt="2024-12-16T01:25:35.569" v="166" actId="1076"/>
          <ac:grpSpMkLst>
            <pc:docMk/>
            <pc:sldMk cId="0" sldId="319"/>
            <ac:grpSpMk id="9" creationId="{E2FF779F-3B5E-1722-29B3-08D01AE63330}"/>
          </ac:grpSpMkLst>
        </pc:grpChg>
        <pc:picChg chg="mod">
          <ac:chgData name="Amar Ruprai" userId="25be0e9659f5851d" providerId="LiveId" clId="{79DD2C9C-D35A-472D-A1C1-A5D9E2EFDC65}" dt="2024-12-16T01:25:33.792" v="165" actId="164"/>
          <ac:picMkLst>
            <pc:docMk/>
            <pc:sldMk cId="0" sldId="319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7:26.593" v="188" actId="1076"/>
        <pc:sldMkLst>
          <pc:docMk/>
          <pc:sldMk cId="0" sldId="320"/>
        </pc:sldMkLst>
        <pc:spChg chg="mod">
          <ac:chgData name="Amar Ruprai" userId="25be0e9659f5851d" providerId="LiveId" clId="{79DD2C9C-D35A-472D-A1C1-A5D9E2EFDC65}" dt="2024-12-16T01:27:18.268" v="185" actId="1076"/>
          <ac:spMkLst>
            <pc:docMk/>
            <pc:sldMk cId="0" sldId="320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7:26.593" v="188" actId="1076"/>
          <ac:picMkLst>
            <pc:docMk/>
            <pc:sldMk cId="0" sldId="320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7:37.963" v="191" actId="1076"/>
        <pc:sldMkLst>
          <pc:docMk/>
          <pc:sldMk cId="0" sldId="321"/>
        </pc:sldMkLst>
        <pc:spChg chg="mod">
          <ac:chgData name="Amar Ruprai" userId="25be0e9659f5851d" providerId="LiveId" clId="{79DD2C9C-D35A-472D-A1C1-A5D9E2EFDC65}" dt="2024-12-16T01:27:31.426" v="189" actId="1076"/>
          <ac:spMkLst>
            <pc:docMk/>
            <pc:sldMk cId="0" sldId="32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37.963" v="191" actId="1076"/>
          <ac:grpSpMkLst>
            <pc:docMk/>
            <pc:sldMk cId="0" sldId="32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7:53.227" v="211" actId="1036"/>
        <pc:sldMkLst>
          <pc:docMk/>
          <pc:sldMk cId="0" sldId="322"/>
        </pc:sldMkLst>
        <pc:spChg chg="mod">
          <ac:chgData name="Amar Ruprai" userId="25be0e9659f5851d" providerId="LiveId" clId="{79DD2C9C-D35A-472D-A1C1-A5D9E2EFDC65}" dt="2024-12-16T01:27:42.804" v="192" actId="1076"/>
          <ac:spMkLst>
            <pc:docMk/>
            <pc:sldMk cId="0" sldId="32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53.227" v="211" actId="1036"/>
          <ac:grpSpMkLst>
            <pc:docMk/>
            <pc:sldMk cId="0" sldId="32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8:09.726" v="217" actId="1076"/>
        <pc:sldMkLst>
          <pc:docMk/>
          <pc:sldMk cId="0" sldId="323"/>
        </pc:sldMkLst>
        <pc:spChg chg="mod">
          <ac:chgData name="Amar Ruprai" userId="25be0e9659f5851d" providerId="LiveId" clId="{79DD2C9C-D35A-472D-A1C1-A5D9E2EFDC65}" dt="2024-12-16T01:27:58.829" v="212" actId="1076"/>
          <ac:spMkLst>
            <pc:docMk/>
            <pc:sldMk cId="0" sldId="32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09.726" v="217" actId="1076"/>
          <ac:picMkLst>
            <pc:docMk/>
            <pc:sldMk cId="0" sldId="32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8:25.125" v="220" actId="1076"/>
        <pc:sldMkLst>
          <pc:docMk/>
          <pc:sldMk cId="0" sldId="324"/>
        </pc:sldMkLst>
        <pc:spChg chg="mod">
          <ac:chgData name="Amar Ruprai" userId="25be0e9659f5851d" providerId="LiveId" clId="{79DD2C9C-D35A-472D-A1C1-A5D9E2EFDC65}" dt="2024-12-16T01:28:15.936" v="218" actId="1076"/>
          <ac:spMkLst>
            <pc:docMk/>
            <pc:sldMk cId="0" sldId="324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8:25.125" v="220" actId="1076"/>
          <ac:grpSpMkLst>
            <pc:docMk/>
            <pc:sldMk cId="0" sldId="324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8:37.352" v="223" actId="1076"/>
        <pc:sldMkLst>
          <pc:docMk/>
          <pc:sldMk cId="0" sldId="325"/>
        </pc:sldMkLst>
        <pc:spChg chg="mod">
          <ac:chgData name="Amar Ruprai" userId="25be0e9659f5851d" providerId="LiveId" clId="{79DD2C9C-D35A-472D-A1C1-A5D9E2EFDC65}" dt="2024-12-16T01:28:30.886" v="221" actId="1076"/>
          <ac:spMkLst>
            <pc:docMk/>
            <pc:sldMk cId="0" sldId="32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37.352" v="223" actId="1076"/>
          <ac:picMkLst>
            <pc:docMk/>
            <pc:sldMk cId="0" sldId="32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6T01:28:56.798" v="227" actId="1076"/>
        <pc:sldMkLst>
          <pc:docMk/>
          <pc:sldMk cId="0" sldId="326"/>
        </pc:sldMkLst>
        <pc:spChg chg="mod">
          <ac:chgData name="Amar Ruprai" userId="25be0e9659f5851d" providerId="LiveId" clId="{79DD2C9C-D35A-472D-A1C1-A5D9E2EFDC65}" dt="2024-12-16T01:28:56.798" v="227" actId="1076"/>
          <ac:spMkLst>
            <pc:docMk/>
            <pc:sldMk cId="0" sldId="326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28:44.588" v="225" actId="1076"/>
          <ac:spMkLst>
            <pc:docMk/>
            <pc:sldMk cId="0" sldId="326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6T01:29:09.705" v="230" actId="1076"/>
        <pc:sldMkLst>
          <pc:docMk/>
          <pc:sldMk cId="0" sldId="327"/>
        </pc:sldMkLst>
        <pc:spChg chg="mod">
          <ac:chgData name="Amar Ruprai" userId="25be0e9659f5851d" providerId="LiveId" clId="{79DD2C9C-D35A-472D-A1C1-A5D9E2EFDC65}" dt="2024-12-16T01:29:02.368" v="228" actId="1076"/>
          <ac:spMkLst>
            <pc:docMk/>
            <pc:sldMk cId="0" sldId="327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09.705" v="230" actId="1076"/>
          <ac:grpSpMkLst>
            <pc:docMk/>
            <pc:sldMk cId="0" sldId="327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6T01:29:34.801" v="233" actId="1076"/>
        <pc:sldMkLst>
          <pc:docMk/>
          <pc:sldMk cId="0" sldId="328"/>
        </pc:sldMkLst>
        <pc:spChg chg="mod">
          <ac:chgData name="Amar Ruprai" userId="25be0e9659f5851d" providerId="LiveId" clId="{79DD2C9C-D35A-472D-A1C1-A5D9E2EFDC65}" dt="2024-12-16T01:29:14.686" v="231" actId="1076"/>
          <ac:spMkLst>
            <pc:docMk/>
            <pc:sldMk cId="0" sldId="328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34.801" v="233" actId="1076"/>
          <ac:grpSpMkLst>
            <pc:docMk/>
            <pc:sldMk cId="0" sldId="328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1653540"/>
            <a:ext cx="6428422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2987040"/>
            <a:ext cx="5293995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5948" y="3742435"/>
            <a:ext cx="1790953" cy="339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1226820"/>
            <a:ext cx="6806565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4960620"/>
            <a:ext cx="2420112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2305" y="6219825"/>
            <a:ext cx="17487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10" dirty="0">
                <a:latin typeface="Century Gothic"/>
                <a:cs typeface="Century Gothic"/>
              </a:rPr>
              <a:t>Bus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698" y="809625"/>
            <a:ext cx="7914004" cy="5110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052" y="6524625"/>
            <a:ext cx="1790953" cy="33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The</a:t>
            </a:r>
            <a:r>
              <a:rPr spc="-100" dirty="0"/>
              <a:t> </a:t>
            </a:r>
            <a:r>
              <a:rPr spc="-45" dirty="0"/>
              <a:t>Cat</a:t>
            </a:r>
            <a:r>
              <a:rPr spc="-100" dirty="0"/>
              <a:t> </a:t>
            </a:r>
            <a:r>
              <a:rPr spc="95" dirty="0"/>
              <a:t>Is</a:t>
            </a:r>
            <a:r>
              <a:rPr spc="-100" dirty="0"/>
              <a:t> </a:t>
            </a:r>
            <a:r>
              <a:rPr spc="25" dirty="0"/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10249" y="1724025"/>
            <a:ext cx="4272901" cy="3302432"/>
            <a:chOff x="2750199" y="707593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27" y="1310089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596109" y="884870"/>
                  </a:moveTo>
                  <a:lnTo>
                    <a:pt x="283118" y="714002"/>
                  </a:lnTo>
                  <a:lnTo>
                    <a:pt x="100300" y="489992"/>
                  </a:lnTo>
                  <a:lnTo>
                    <a:pt x="68629" y="452177"/>
                  </a:lnTo>
                  <a:lnTo>
                    <a:pt x="41161" y="411610"/>
                  </a:lnTo>
                  <a:lnTo>
                    <a:pt x="18187" y="368598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2"/>
                  </a:lnTo>
                  <a:lnTo>
                    <a:pt x="36433" y="149563"/>
                  </a:lnTo>
                  <a:lnTo>
                    <a:pt x="62811" y="92645"/>
                  </a:lnTo>
                  <a:lnTo>
                    <a:pt x="97820" y="46750"/>
                  </a:lnTo>
                  <a:lnTo>
                    <a:pt x="150318" y="15537"/>
                  </a:lnTo>
                  <a:lnTo>
                    <a:pt x="208795" y="1910"/>
                  </a:lnTo>
                  <a:lnTo>
                    <a:pt x="257153" y="0"/>
                  </a:lnTo>
                  <a:lnTo>
                    <a:pt x="279298" y="3940"/>
                  </a:lnTo>
                  <a:lnTo>
                    <a:pt x="314753" y="41555"/>
                  </a:lnTo>
                  <a:lnTo>
                    <a:pt x="357944" y="70302"/>
                  </a:lnTo>
                  <a:lnTo>
                    <a:pt x="407335" y="88662"/>
                  </a:lnTo>
                  <a:lnTo>
                    <a:pt x="461385" y="95119"/>
                  </a:lnTo>
                  <a:lnTo>
                    <a:pt x="464557" y="95119"/>
                  </a:lnTo>
                  <a:lnTo>
                    <a:pt x="512126" y="98034"/>
                  </a:lnTo>
                  <a:lnTo>
                    <a:pt x="557964" y="105824"/>
                  </a:lnTo>
                  <a:lnTo>
                    <a:pt x="602049" y="118241"/>
                  </a:lnTo>
                  <a:lnTo>
                    <a:pt x="644119" y="135022"/>
                  </a:lnTo>
                  <a:lnTo>
                    <a:pt x="683910" y="155904"/>
                  </a:lnTo>
                  <a:lnTo>
                    <a:pt x="721159" y="180624"/>
                  </a:lnTo>
                  <a:lnTo>
                    <a:pt x="755604" y="208919"/>
                  </a:lnTo>
                  <a:lnTo>
                    <a:pt x="786982" y="240526"/>
                  </a:lnTo>
                  <a:lnTo>
                    <a:pt x="815029" y="275182"/>
                  </a:lnTo>
                  <a:lnTo>
                    <a:pt x="839482" y="312624"/>
                  </a:lnTo>
                  <a:lnTo>
                    <a:pt x="860079" y="352589"/>
                  </a:lnTo>
                  <a:lnTo>
                    <a:pt x="876557" y="394814"/>
                  </a:lnTo>
                  <a:lnTo>
                    <a:pt x="888652" y="439036"/>
                  </a:lnTo>
                  <a:lnTo>
                    <a:pt x="896102" y="484992"/>
                  </a:lnTo>
                  <a:lnTo>
                    <a:pt x="898644" y="532419"/>
                  </a:lnTo>
                  <a:lnTo>
                    <a:pt x="898644" y="621624"/>
                  </a:lnTo>
                  <a:lnTo>
                    <a:pt x="1490008" y="621624"/>
                  </a:lnTo>
                  <a:lnTo>
                    <a:pt x="1493674" y="636770"/>
                  </a:lnTo>
                  <a:lnTo>
                    <a:pt x="1495031" y="682770"/>
                  </a:lnTo>
                  <a:lnTo>
                    <a:pt x="1489064" y="728784"/>
                  </a:lnTo>
                  <a:lnTo>
                    <a:pt x="1477707" y="772680"/>
                  </a:lnTo>
                  <a:lnTo>
                    <a:pt x="1462883" y="812342"/>
                  </a:lnTo>
                  <a:lnTo>
                    <a:pt x="1424042" y="842263"/>
                  </a:lnTo>
                  <a:lnTo>
                    <a:pt x="1379777" y="864711"/>
                  </a:lnTo>
                  <a:lnTo>
                    <a:pt x="1331030" y="878814"/>
                  </a:lnTo>
                  <a:lnTo>
                    <a:pt x="1278748" y="883701"/>
                  </a:lnTo>
                  <a:lnTo>
                    <a:pt x="596109" y="884870"/>
                  </a:lnTo>
                  <a:close/>
                </a:path>
                <a:path w="1495425" h="885189">
                  <a:moveTo>
                    <a:pt x="1490008" y="621624"/>
                  </a:moveTo>
                  <a:lnTo>
                    <a:pt x="1017516" y="621624"/>
                  </a:lnTo>
                  <a:lnTo>
                    <a:pt x="1066357" y="617113"/>
                  </a:lnTo>
                  <a:lnTo>
                    <a:pt x="1112209" y="604127"/>
                  </a:lnTo>
                  <a:lnTo>
                    <a:pt x="1154269" y="583487"/>
                  </a:lnTo>
                  <a:lnTo>
                    <a:pt x="1191741" y="556012"/>
                  </a:lnTo>
                  <a:lnTo>
                    <a:pt x="1215344" y="541735"/>
                  </a:lnTo>
                  <a:lnTo>
                    <a:pt x="1247695" y="522941"/>
                  </a:lnTo>
                  <a:lnTo>
                    <a:pt x="1286883" y="505509"/>
                  </a:lnTo>
                  <a:lnTo>
                    <a:pt x="1330993" y="495319"/>
                  </a:lnTo>
                  <a:lnTo>
                    <a:pt x="1378111" y="498251"/>
                  </a:lnTo>
                  <a:lnTo>
                    <a:pt x="1426323" y="520186"/>
                  </a:lnTo>
                  <a:lnTo>
                    <a:pt x="1461254" y="553345"/>
                  </a:lnTo>
                  <a:lnTo>
                    <a:pt x="1483060" y="592917"/>
                  </a:lnTo>
                  <a:lnTo>
                    <a:pt x="1490008" y="62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409" y="1667299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271136" y="455102"/>
                  </a:moveTo>
                  <a:lnTo>
                    <a:pt x="228281" y="431836"/>
                  </a:lnTo>
                  <a:lnTo>
                    <a:pt x="190991" y="401030"/>
                  </a:lnTo>
                  <a:lnTo>
                    <a:pt x="160225" y="363704"/>
                  </a:lnTo>
                  <a:lnTo>
                    <a:pt x="136996" y="320873"/>
                  </a:lnTo>
                  <a:lnTo>
                    <a:pt x="122316" y="273546"/>
                  </a:lnTo>
                  <a:lnTo>
                    <a:pt x="117197" y="222738"/>
                  </a:lnTo>
                  <a:lnTo>
                    <a:pt x="117281" y="219442"/>
                  </a:lnTo>
                  <a:lnTo>
                    <a:pt x="110037" y="220164"/>
                  </a:lnTo>
                  <a:lnTo>
                    <a:pt x="102696" y="220543"/>
                  </a:lnTo>
                  <a:lnTo>
                    <a:pt x="95261" y="220543"/>
                  </a:lnTo>
                  <a:lnTo>
                    <a:pt x="70034" y="219107"/>
                  </a:lnTo>
                  <a:lnTo>
                    <a:pt x="45649" y="214905"/>
                  </a:lnTo>
                  <a:lnTo>
                    <a:pt x="22262" y="208097"/>
                  </a:lnTo>
                  <a:lnTo>
                    <a:pt x="0" y="198821"/>
                  </a:lnTo>
                  <a:lnTo>
                    <a:pt x="30596" y="167086"/>
                  </a:lnTo>
                  <a:lnTo>
                    <a:pt x="55597" y="130683"/>
                  </a:lnTo>
                  <a:lnTo>
                    <a:pt x="74321" y="90240"/>
                  </a:lnTo>
                  <a:lnTo>
                    <a:pt x="86068" y="46449"/>
                  </a:lnTo>
                  <a:lnTo>
                    <a:pt x="90139" y="0"/>
                  </a:lnTo>
                  <a:lnTo>
                    <a:pt x="121673" y="1879"/>
                  </a:lnTo>
                  <a:lnTo>
                    <a:pt x="181198" y="16235"/>
                  </a:lnTo>
                  <a:lnTo>
                    <a:pt x="232493" y="41830"/>
                  </a:lnTo>
                  <a:lnTo>
                    <a:pt x="274897" y="75709"/>
                  </a:lnTo>
                  <a:lnTo>
                    <a:pt x="318533" y="132169"/>
                  </a:lnTo>
                  <a:lnTo>
                    <a:pt x="337480" y="172740"/>
                  </a:lnTo>
                  <a:lnTo>
                    <a:pt x="349373" y="216713"/>
                  </a:lnTo>
                  <a:lnTo>
                    <a:pt x="353498" y="263377"/>
                  </a:lnTo>
                  <a:lnTo>
                    <a:pt x="353498" y="267483"/>
                  </a:lnTo>
                  <a:lnTo>
                    <a:pt x="347246" y="321847"/>
                  </a:lnTo>
                  <a:lnTo>
                    <a:pt x="330733" y="371893"/>
                  </a:lnTo>
                  <a:lnTo>
                    <a:pt x="304993" y="416638"/>
                  </a:lnTo>
                  <a:lnTo>
                    <a:pt x="271136" y="455102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62" y="1177804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4"/>
                  </a:moveTo>
                  <a:lnTo>
                    <a:pt x="16932" y="418477"/>
                  </a:lnTo>
                  <a:lnTo>
                    <a:pt x="8554" y="379929"/>
                  </a:lnTo>
                  <a:lnTo>
                    <a:pt x="3376" y="340656"/>
                  </a:lnTo>
                  <a:lnTo>
                    <a:pt x="1478" y="300849"/>
                  </a:lnTo>
                  <a:lnTo>
                    <a:pt x="0" y="45933"/>
                  </a:lnTo>
                  <a:lnTo>
                    <a:pt x="262273" y="0"/>
                  </a:lnTo>
                  <a:lnTo>
                    <a:pt x="265365" y="37580"/>
                  </a:lnTo>
                  <a:lnTo>
                    <a:pt x="274310" y="73181"/>
                  </a:lnTo>
                  <a:lnTo>
                    <a:pt x="288610" y="106307"/>
                  </a:lnTo>
                  <a:lnTo>
                    <a:pt x="307765" y="136464"/>
                  </a:lnTo>
                  <a:lnTo>
                    <a:pt x="283954" y="156452"/>
                  </a:lnTo>
                  <a:lnTo>
                    <a:pt x="257434" y="171432"/>
                  </a:lnTo>
                  <a:lnTo>
                    <a:pt x="228674" y="180836"/>
                  </a:lnTo>
                  <a:lnTo>
                    <a:pt x="198139" y="184097"/>
                  </a:lnTo>
                  <a:lnTo>
                    <a:pt x="195664" y="184097"/>
                  </a:lnTo>
                  <a:lnTo>
                    <a:pt x="190754" y="183876"/>
                  </a:lnTo>
                  <a:lnTo>
                    <a:pt x="194582" y="199633"/>
                  </a:lnTo>
                  <a:lnTo>
                    <a:pt x="197384" y="215877"/>
                  </a:lnTo>
                  <a:lnTo>
                    <a:pt x="199105" y="232560"/>
                  </a:lnTo>
                  <a:lnTo>
                    <a:pt x="199691" y="249631"/>
                  </a:lnTo>
                  <a:lnTo>
                    <a:pt x="193576" y="304458"/>
                  </a:lnTo>
                  <a:lnTo>
                    <a:pt x="176317" y="353734"/>
                  </a:lnTo>
                  <a:lnTo>
                    <a:pt x="149544" y="395498"/>
                  </a:lnTo>
                  <a:lnTo>
                    <a:pt x="114885" y="427789"/>
                  </a:lnTo>
                  <a:lnTo>
                    <a:pt x="73972" y="448648"/>
                  </a:lnTo>
                  <a:lnTo>
                    <a:pt x="28432" y="45611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86" y="1949591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100904" y="245376"/>
                  </a:moveTo>
                  <a:lnTo>
                    <a:pt x="0" y="245376"/>
                  </a:lnTo>
                  <a:lnTo>
                    <a:pt x="0" y="242414"/>
                  </a:lnTo>
                  <a:lnTo>
                    <a:pt x="5614" y="192516"/>
                  </a:lnTo>
                  <a:lnTo>
                    <a:pt x="18412" y="151763"/>
                  </a:lnTo>
                  <a:lnTo>
                    <a:pt x="37748" y="114770"/>
                  </a:lnTo>
                  <a:lnTo>
                    <a:pt x="62826" y="82043"/>
                  </a:lnTo>
                  <a:lnTo>
                    <a:pt x="92852" y="54083"/>
                  </a:lnTo>
                  <a:lnTo>
                    <a:pt x="127030" y="31395"/>
                  </a:lnTo>
                  <a:lnTo>
                    <a:pt x="164567" y="14483"/>
                  </a:lnTo>
                  <a:lnTo>
                    <a:pt x="204667" y="3850"/>
                  </a:lnTo>
                  <a:lnTo>
                    <a:pt x="246536" y="0"/>
                  </a:lnTo>
                  <a:lnTo>
                    <a:pt x="289379" y="3436"/>
                  </a:lnTo>
                  <a:lnTo>
                    <a:pt x="332402" y="14662"/>
                  </a:lnTo>
                  <a:lnTo>
                    <a:pt x="100904" y="24537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31" y="1800093"/>
              <a:ext cx="219353" cy="2531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25" y="2008991"/>
              <a:ext cx="185961" cy="185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53" y="1553412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219489" y="393914"/>
                  </a:moveTo>
                  <a:lnTo>
                    <a:pt x="175443" y="376133"/>
                  </a:lnTo>
                  <a:lnTo>
                    <a:pt x="136597" y="353356"/>
                  </a:lnTo>
                  <a:lnTo>
                    <a:pt x="101957" y="325752"/>
                  </a:lnTo>
                  <a:lnTo>
                    <a:pt x="71837" y="293912"/>
                  </a:lnTo>
                  <a:lnTo>
                    <a:pt x="46550" y="258427"/>
                  </a:lnTo>
                  <a:lnTo>
                    <a:pt x="26409" y="219888"/>
                  </a:lnTo>
                  <a:lnTo>
                    <a:pt x="11728" y="178885"/>
                  </a:lnTo>
                  <a:lnTo>
                    <a:pt x="2821" y="136009"/>
                  </a:lnTo>
                  <a:lnTo>
                    <a:pt x="0" y="91851"/>
                  </a:lnTo>
                  <a:lnTo>
                    <a:pt x="3578" y="47002"/>
                  </a:lnTo>
                  <a:lnTo>
                    <a:pt x="13870" y="2052"/>
                  </a:lnTo>
                  <a:lnTo>
                    <a:pt x="14273" y="741"/>
                  </a:lnTo>
                  <a:lnTo>
                    <a:pt x="15687" y="0"/>
                  </a:lnTo>
                  <a:lnTo>
                    <a:pt x="21953" y="1979"/>
                  </a:lnTo>
                  <a:lnTo>
                    <a:pt x="22650" y="3334"/>
                  </a:lnTo>
                  <a:lnTo>
                    <a:pt x="22258" y="4616"/>
                  </a:lnTo>
                  <a:lnTo>
                    <a:pt x="11613" y="52691"/>
                  </a:lnTo>
                  <a:lnTo>
                    <a:pt x="8830" y="100576"/>
                  </a:lnTo>
                  <a:lnTo>
                    <a:pt x="13503" y="147509"/>
                  </a:lnTo>
                  <a:lnTo>
                    <a:pt x="25226" y="192724"/>
                  </a:lnTo>
                  <a:lnTo>
                    <a:pt x="43592" y="235458"/>
                  </a:lnTo>
                  <a:lnTo>
                    <a:pt x="68198" y="274946"/>
                  </a:lnTo>
                  <a:lnTo>
                    <a:pt x="98637" y="310424"/>
                  </a:lnTo>
                  <a:lnTo>
                    <a:pt x="134504" y="341127"/>
                  </a:lnTo>
                  <a:lnTo>
                    <a:pt x="175393" y="366292"/>
                  </a:lnTo>
                  <a:lnTo>
                    <a:pt x="220898" y="385153"/>
                  </a:lnTo>
                  <a:lnTo>
                    <a:pt x="222175" y="385566"/>
                  </a:lnTo>
                  <a:lnTo>
                    <a:pt x="222882" y="386916"/>
                  </a:lnTo>
                  <a:lnTo>
                    <a:pt x="220903" y="393178"/>
                  </a:lnTo>
                  <a:lnTo>
                    <a:pt x="219489" y="3939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91" y="1800768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332485" y="394199"/>
                  </a:moveTo>
                  <a:lnTo>
                    <a:pt x="0" y="394199"/>
                  </a:lnTo>
                  <a:lnTo>
                    <a:pt x="0" y="391238"/>
                  </a:lnTo>
                  <a:lnTo>
                    <a:pt x="5812" y="340460"/>
                  </a:lnTo>
                  <a:lnTo>
                    <a:pt x="19095" y="298981"/>
                  </a:lnTo>
                  <a:lnTo>
                    <a:pt x="39155" y="261445"/>
                  </a:lnTo>
                  <a:lnTo>
                    <a:pt x="65146" y="228388"/>
                  </a:lnTo>
                  <a:lnTo>
                    <a:pt x="96224" y="200344"/>
                  </a:lnTo>
                  <a:lnTo>
                    <a:pt x="131544" y="177848"/>
                  </a:lnTo>
                  <a:lnTo>
                    <a:pt x="170259" y="161434"/>
                  </a:lnTo>
                  <a:lnTo>
                    <a:pt x="211524" y="151637"/>
                  </a:lnTo>
                  <a:lnTo>
                    <a:pt x="254496" y="148992"/>
                  </a:lnTo>
                  <a:lnTo>
                    <a:pt x="298327" y="154031"/>
                  </a:lnTo>
                  <a:lnTo>
                    <a:pt x="298327" y="0"/>
                  </a:lnTo>
                  <a:lnTo>
                    <a:pt x="342534" y="4456"/>
                  </a:lnTo>
                  <a:lnTo>
                    <a:pt x="383709" y="17239"/>
                  </a:lnTo>
                  <a:lnTo>
                    <a:pt x="420969" y="37465"/>
                  </a:lnTo>
                  <a:lnTo>
                    <a:pt x="453433" y="64253"/>
                  </a:lnTo>
                  <a:lnTo>
                    <a:pt x="480218" y="96720"/>
                  </a:lnTo>
                  <a:lnTo>
                    <a:pt x="500443" y="133983"/>
                  </a:lnTo>
                  <a:lnTo>
                    <a:pt x="513224" y="175162"/>
                  </a:lnTo>
                  <a:lnTo>
                    <a:pt x="517681" y="219374"/>
                  </a:lnTo>
                  <a:lnTo>
                    <a:pt x="491468" y="284421"/>
                  </a:lnTo>
                  <a:lnTo>
                    <a:pt x="466587" y="328639"/>
                  </a:lnTo>
                  <a:lnTo>
                    <a:pt x="430110" y="363368"/>
                  </a:lnTo>
                  <a:lnTo>
                    <a:pt x="384565" y="386068"/>
                  </a:lnTo>
                  <a:lnTo>
                    <a:pt x="332485" y="39419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41" y="2009466"/>
              <a:ext cx="212518" cy="1855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69" y="707593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0" y="399243"/>
                  </a:moveTo>
                  <a:lnTo>
                    <a:pt x="628" y="399263"/>
                  </a:lnTo>
                  <a:lnTo>
                    <a:pt x="0" y="0"/>
                  </a:lnTo>
                  <a:lnTo>
                    <a:pt x="172810" y="109689"/>
                  </a:lnTo>
                  <a:lnTo>
                    <a:pt x="286629" y="109689"/>
                  </a:lnTo>
                  <a:lnTo>
                    <a:pt x="290274" y="113039"/>
                  </a:lnTo>
                  <a:lnTo>
                    <a:pt x="301668" y="120408"/>
                  </a:lnTo>
                  <a:lnTo>
                    <a:pt x="321502" y="127777"/>
                  </a:lnTo>
                  <a:lnTo>
                    <a:pt x="350468" y="131126"/>
                  </a:lnTo>
                  <a:lnTo>
                    <a:pt x="376847" y="130791"/>
                  </a:lnTo>
                  <a:lnTo>
                    <a:pt x="392689" y="128446"/>
                  </a:lnTo>
                  <a:lnTo>
                    <a:pt x="404339" y="122082"/>
                  </a:lnTo>
                  <a:lnTo>
                    <a:pt x="418142" y="109689"/>
                  </a:lnTo>
                  <a:lnTo>
                    <a:pt x="546678" y="109689"/>
                  </a:lnTo>
                  <a:lnTo>
                    <a:pt x="719489" y="0"/>
                  </a:lnTo>
                  <a:lnTo>
                    <a:pt x="718880" y="3992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57" y="817282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5" y="482629"/>
                  </a:moveTo>
                  <a:lnTo>
                    <a:pt x="312949" y="476112"/>
                  </a:lnTo>
                  <a:lnTo>
                    <a:pt x="248773" y="458637"/>
                  </a:lnTo>
                  <a:lnTo>
                    <a:pt x="189637" y="433313"/>
                  </a:lnTo>
                  <a:lnTo>
                    <a:pt x="136600" y="403249"/>
                  </a:lnTo>
                  <a:lnTo>
                    <a:pt x="90722" y="371556"/>
                  </a:lnTo>
                  <a:lnTo>
                    <a:pt x="53063" y="341344"/>
                  </a:lnTo>
                  <a:lnTo>
                    <a:pt x="24681" y="315723"/>
                  </a:lnTo>
                  <a:lnTo>
                    <a:pt x="0" y="290663"/>
                  </a:lnTo>
                  <a:lnTo>
                    <a:pt x="11126" y="284660"/>
                  </a:lnTo>
                  <a:lnTo>
                    <a:pt x="39261" y="268683"/>
                  </a:lnTo>
                  <a:lnTo>
                    <a:pt x="79513" y="244227"/>
                  </a:lnTo>
                  <a:lnTo>
                    <a:pt x="126991" y="212786"/>
                  </a:lnTo>
                  <a:lnTo>
                    <a:pt x="176805" y="175854"/>
                  </a:lnTo>
                  <a:lnTo>
                    <a:pt x="224063" y="134926"/>
                  </a:lnTo>
                  <a:lnTo>
                    <a:pt x="263874" y="91494"/>
                  </a:lnTo>
                  <a:lnTo>
                    <a:pt x="291347" y="47054"/>
                  </a:lnTo>
                  <a:lnTo>
                    <a:pt x="301592" y="3098"/>
                  </a:lnTo>
                  <a:lnTo>
                    <a:pt x="301592" y="0"/>
                  </a:lnTo>
                  <a:lnTo>
                    <a:pt x="433208" y="0"/>
                  </a:lnTo>
                  <a:lnTo>
                    <a:pt x="442334" y="41039"/>
                  </a:lnTo>
                  <a:lnTo>
                    <a:pt x="467120" y="82141"/>
                  </a:lnTo>
                  <a:lnTo>
                    <a:pt x="503674" y="122283"/>
                  </a:lnTo>
                  <a:lnTo>
                    <a:pt x="548105" y="160446"/>
                  </a:lnTo>
                  <a:lnTo>
                    <a:pt x="596522" y="195607"/>
                  </a:lnTo>
                  <a:lnTo>
                    <a:pt x="645034" y="226746"/>
                  </a:lnTo>
                  <a:lnTo>
                    <a:pt x="689750" y="252843"/>
                  </a:lnTo>
                  <a:lnTo>
                    <a:pt x="726779" y="272875"/>
                  </a:lnTo>
                  <a:lnTo>
                    <a:pt x="762161" y="290663"/>
                  </a:lnTo>
                  <a:lnTo>
                    <a:pt x="755573" y="297803"/>
                  </a:lnTo>
                  <a:lnTo>
                    <a:pt x="709146" y="341344"/>
                  </a:lnTo>
                  <a:lnTo>
                    <a:pt x="671485" y="371556"/>
                  </a:lnTo>
                  <a:lnTo>
                    <a:pt x="625607" y="403249"/>
                  </a:lnTo>
                  <a:lnTo>
                    <a:pt x="572569" y="433313"/>
                  </a:lnTo>
                  <a:lnTo>
                    <a:pt x="513433" y="458637"/>
                  </a:lnTo>
                  <a:lnTo>
                    <a:pt x="449257" y="476112"/>
                  </a:lnTo>
                  <a:lnTo>
                    <a:pt x="381105" y="48262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90" y="1058593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3" y="202926"/>
                  </a:moveTo>
                  <a:lnTo>
                    <a:pt x="157017" y="199302"/>
                  </a:lnTo>
                  <a:lnTo>
                    <a:pt x="105926" y="189073"/>
                  </a:lnTo>
                  <a:lnTo>
                    <a:pt x="62641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1" y="29718"/>
                  </a:lnTo>
                  <a:lnTo>
                    <a:pt x="105926" y="13852"/>
                  </a:lnTo>
                  <a:lnTo>
                    <a:pt x="157017" y="3624"/>
                  </a:lnTo>
                  <a:lnTo>
                    <a:pt x="213873" y="0"/>
                  </a:lnTo>
                  <a:lnTo>
                    <a:pt x="270730" y="3624"/>
                  </a:lnTo>
                  <a:lnTo>
                    <a:pt x="321820" y="13852"/>
                  </a:lnTo>
                  <a:lnTo>
                    <a:pt x="365105" y="29718"/>
                  </a:lnTo>
                  <a:lnTo>
                    <a:pt x="398547" y="50253"/>
                  </a:lnTo>
                  <a:lnTo>
                    <a:pt x="427747" y="101463"/>
                  </a:lnTo>
                  <a:lnTo>
                    <a:pt x="420107" y="128436"/>
                  </a:lnTo>
                  <a:lnTo>
                    <a:pt x="365105" y="173208"/>
                  </a:lnTo>
                  <a:lnTo>
                    <a:pt x="321820" y="189073"/>
                  </a:lnTo>
                  <a:lnTo>
                    <a:pt x="270730" y="199302"/>
                  </a:lnTo>
                  <a:lnTo>
                    <a:pt x="213873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97" y="1083157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5233" y="11255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1" y="19434"/>
                  </a:lnTo>
                  <a:lnTo>
                    <a:pt x="234339" y="12327"/>
                  </a:lnTo>
                  <a:lnTo>
                    <a:pt x="300290" y="7205"/>
                  </a:lnTo>
                  <a:lnTo>
                    <a:pt x="357696" y="3744"/>
                  </a:lnTo>
                  <a:lnTo>
                    <a:pt x="405079" y="1618"/>
                  </a:lnTo>
                  <a:lnTo>
                    <a:pt x="463862" y="71"/>
                  </a:lnTo>
                  <a:lnTo>
                    <a:pt x="472306" y="0"/>
                  </a:lnTo>
                  <a:lnTo>
                    <a:pt x="472306" y="8776"/>
                  </a:lnTo>
                  <a:lnTo>
                    <a:pt x="463889" y="8847"/>
                  </a:lnTo>
                  <a:lnTo>
                    <a:pt x="441056" y="9278"/>
                  </a:lnTo>
                  <a:lnTo>
                    <a:pt x="358040" y="12512"/>
                  </a:lnTo>
                  <a:lnTo>
                    <a:pt x="300804" y="15964"/>
                  </a:lnTo>
                  <a:lnTo>
                    <a:pt x="235046" y="21072"/>
                  </a:lnTo>
                  <a:lnTo>
                    <a:pt x="162242" y="28159"/>
                  </a:lnTo>
                  <a:lnTo>
                    <a:pt x="83863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1931" y="1083149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5" y="16635"/>
                  </a:lnTo>
                  <a:lnTo>
                    <a:pt x="112934" y="11481"/>
                  </a:lnTo>
                  <a:lnTo>
                    <a:pt x="170292" y="6515"/>
                  </a:lnTo>
                  <a:lnTo>
                    <a:pt x="236760" y="2462"/>
                  </a:lnTo>
                  <a:lnTo>
                    <a:pt x="311065" y="48"/>
                  </a:lnTo>
                  <a:lnTo>
                    <a:pt x="391939" y="0"/>
                  </a:lnTo>
                  <a:lnTo>
                    <a:pt x="478111" y="3041"/>
                  </a:lnTo>
                  <a:lnTo>
                    <a:pt x="477629" y="11803"/>
                  </a:lnTo>
                  <a:lnTo>
                    <a:pt x="391811" y="8774"/>
                  </a:lnTo>
                  <a:lnTo>
                    <a:pt x="311273" y="8820"/>
                  </a:lnTo>
                  <a:lnTo>
                    <a:pt x="237281" y="11221"/>
                  </a:lnTo>
                  <a:lnTo>
                    <a:pt x="171098" y="15253"/>
                  </a:lnTo>
                  <a:lnTo>
                    <a:pt x="113987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707" y="112549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1" y="49567"/>
                  </a:moveTo>
                  <a:lnTo>
                    <a:pt x="388443" y="37549"/>
                  </a:lnTo>
                  <a:lnTo>
                    <a:pt x="310064" y="28159"/>
                  </a:lnTo>
                  <a:lnTo>
                    <a:pt x="237259" y="21072"/>
                  </a:lnTo>
                  <a:lnTo>
                    <a:pt x="171502" y="15964"/>
                  </a:lnTo>
                  <a:lnTo>
                    <a:pt x="114265" y="12512"/>
                  </a:lnTo>
                  <a:lnTo>
                    <a:pt x="67023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7" y="1618"/>
                  </a:lnTo>
                  <a:lnTo>
                    <a:pt x="114611" y="3744"/>
                  </a:lnTo>
                  <a:lnTo>
                    <a:pt x="172017" y="7205"/>
                  </a:lnTo>
                  <a:lnTo>
                    <a:pt x="237969" y="12327"/>
                  </a:lnTo>
                  <a:lnTo>
                    <a:pt x="310986" y="19434"/>
                  </a:lnTo>
                  <a:lnTo>
                    <a:pt x="389591" y="28851"/>
                  </a:lnTo>
                  <a:lnTo>
                    <a:pt x="472306" y="40904"/>
                  </a:lnTo>
                  <a:lnTo>
                    <a:pt x="470921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40" y="992236"/>
              <a:ext cx="472282" cy="2115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302" y="817233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0001" y="817231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75" y="57048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62"/>
                  </a:lnTo>
                  <a:lnTo>
                    <a:pt x="39497" y="83362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94" y="1937488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332485" y="257464"/>
                  </a:moveTo>
                  <a:lnTo>
                    <a:pt x="0" y="257464"/>
                  </a:lnTo>
                  <a:lnTo>
                    <a:pt x="4146" y="211195"/>
                  </a:lnTo>
                  <a:lnTo>
                    <a:pt x="16099" y="167645"/>
                  </a:lnTo>
                  <a:lnTo>
                    <a:pt x="35134" y="127542"/>
                  </a:lnTo>
                  <a:lnTo>
                    <a:pt x="60523" y="91612"/>
                  </a:lnTo>
                  <a:lnTo>
                    <a:pt x="91540" y="60583"/>
                  </a:lnTo>
                  <a:lnTo>
                    <a:pt x="127458" y="35180"/>
                  </a:lnTo>
                  <a:lnTo>
                    <a:pt x="167551" y="16131"/>
                  </a:lnTo>
                  <a:lnTo>
                    <a:pt x="211091" y="4162"/>
                  </a:lnTo>
                  <a:lnTo>
                    <a:pt x="257352" y="0"/>
                  </a:lnTo>
                  <a:lnTo>
                    <a:pt x="502487" y="87447"/>
                  </a:lnTo>
                  <a:lnTo>
                    <a:pt x="496414" y="132645"/>
                  </a:lnTo>
                  <a:lnTo>
                    <a:pt x="479276" y="173259"/>
                  </a:lnTo>
                  <a:lnTo>
                    <a:pt x="452694" y="207668"/>
                  </a:lnTo>
                  <a:lnTo>
                    <a:pt x="418287" y="234252"/>
                  </a:lnTo>
                  <a:lnTo>
                    <a:pt x="377677" y="251391"/>
                  </a:lnTo>
                  <a:lnTo>
                    <a:pt x="332485" y="25746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26" y="2009450"/>
              <a:ext cx="212513" cy="18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100" y="6773544"/>
            <a:ext cx="1664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-45" dirty="0">
                <a:latin typeface="Century Gothic"/>
                <a:cs typeface="Century Gothic"/>
              </a:rPr>
              <a:t>Cat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95" dirty="0">
                <a:latin typeface="Century Gothic"/>
                <a:cs typeface="Century Gothic"/>
              </a:rPr>
              <a:t>Is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2570" y="1319848"/>
            <a:ext cx="6134029" cy="4923154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60308" y="912401"/>
              <a:ext cx="1943735" cy="856615"/>
            </a:xfrm>
            <a:custGeom>
              <a:avLst/>
              <a:gdLst/>
              <a:ahLst/>
              <a:cxnLst/>
              <a:rect l="l" t="t" r="r" b="b"/>
              <a:pathLst>
                <a:path w="1943735" h="856614">
                  <a:moveTo>
                    <a:pt x="1943179" y="856077"/>
                  </a:moveTo>
                  <a:lnTo>
                    <a:pt x="0" y="856077"/>
                  </a:lnTo>
                  <a:lnTo>
                    <a:pt x="1346" y="810611"/>
                  </a:lnTo>
                  <a:lnTo>
                    <a:pt x="5342" y="765764"/>
                  </a:lnTo>
                  <a:lnTo>
                    <a:pt x="11919" y="721593"/>
                  </a:lnTo>
                  <a:lnTo>
                    <a:pt x="21010" y="678160"/>
                  </a:lnTo>
                  <a:lnTo>
                    <a:pt x="32549" y="635522"/>
                  </a:lnTo>
                  <a:lnTo>
                    <a:pt x="46468" y="593738"/>
                  </a:lnTo>
                  <a:lnTo>
                    <a:pt x="62700" y="552869"/>
                  </a:lnTo>
                  <a:lnTo>
                    <a:pt x="81178" y="512972"/>
                  </a:lnTo>
                  <a:lnTo>
                    <a:pt x="101834" y="474108"/>
                  </a:lnTo>
                  <a:lnTo>
                    <a:pt x="124602" y="436335"/>
                  </a:lnTo>
                  <a:lnTo>
                    <a:pt x="149415" y="399713"/>
                  </a:lnTo>
                  <a:lnTo>
                    <a:pt x="176205" y="364301"/>
                  </a:lnTo>
                  <a:lnTo>
                    <a:pt x="204905" y="330157"/>
                  </a:lnTo>
                  <a:lnTo>
                    <a:pt x="235447" y="297341"/>
                  </a:lnTo>
                  <a:lnTo>
                    <a:pt x="267766" y="265913"/>
                  </a:lnTo>
                  <a:lnTo>
                    <a:pt x="301794" y="235931"/>
                  </a:lnTo>
                  <a:lnTo>
                    <a:pt x="337463" y="207455"/>
                  </a:lnTo>
                  <a:lnTo>
                    <a:pt x="374706" y="180543"/>
                  </a:lnTo>
                  <a:lnTo>
                    <a:pt x="413457" y="155256"/>
                  </a:lnTo>
                  <a:lnTo>
                    <a:pt x="453647" y="131651"/>
                  </a:lnTo>
                  <a:lnTo>
                    <a:pt x="495211" y="109788"/>
                  </a:lnTo>
                  <a:lnTo>
                    <a:pt x="538081" y="89727"/>
                  </a:lnTo>
                  <a:lnTo>
                    <a:pt x="582189" y="71526"/>
                  </a:lnTo>
                  <a:lnTo>
                    <a:pt x="627469" y="55245"/>
                  </a:lnTo>
                  <a:lnTo>
                    <a:pt x="673853" y="40943"/>
                  </a:lnTo>
                  <a:lnTo>
                    <a:pt x="721274" y="28679"/>
                  </a:lnTo>
                  <a:lnTo>
                    <a:pt x="769666" y="18512"/>
                  </a:lnTo>
                  <a:lnTo>
                    <a:pt x="818960" y="10502"/>
                  </a:lnTo>
                  <a:lnTo>
                    <a:pt x="869090" y="4707"/>
                  </a:lnTo>
                  <a:lnTo>
                    <a:pt x="919989" y="1186"/>
                  </a:lnTo>
                  <a:lnTo>
                    <a:pt x="971589" y="0"/>
                  </a:lnTo>
                  <a:lnTo>
                    <a:pt x="1023190" y="1186"/>
                  </a:lnTo>
                  <a:lnTo>
                    <a:pt x="1074089" y="4707"/>
                  </a:lnTo>
                  <a:lnTo>
                    <a:pt x="1124219" y="10502"/>
                  </a:lnTo>
                  <a:lnTo>
                    <a:pt x="1173513" y="18512"/>
                  </a:lnTo>
                  <a:lnTo>
                    <a:pt x="1221905" y="28679"/>
                  </a:lnTo>
                  <a:lnTo>
                    <a:pt x="1269326" y="40943"/>
                  </a:lnTo>
                  <a:lnTo>
                    <a:pt x="1315710" y="55245"/>
                  </a:lnTo>
                  <a:lnTo>
                    <a:pt x="1360990" y="71526"/>
                  </a:lnTo>
                  <a:lnTo>
                    <a:pt x="1405098" y="89727"/>
                  </a:lnTo>
                  <a:lnTo>
                    <a:pt x="1447968" y="109788"/>
                  </a:lnTo>
                  <a:lnTo>
                    <a:pt x="1489531" y="131651"/>
                  </a:lnTo>
                  <a:lnTo>
                    <a:pt x="1529722" y="155256"/>
                  </a:lnTo>
                  <a:lnTo>
                    <a:pt x="1568473" y="180543"/>
                  </a:lnTo>
                  <a:lnTo>
                    <a:pt x="1605716" y="207455"/>
                  </a:lnTo>
                  <a:lnTo>
                    <a:pt x="1641385" y="235931"/>
                  </a:lnTo>
                  <a:lnTo>
                    <a:pt x="1675413" y="265913"/>
                  </a:lnTo>
                  <a:lnTo>
                    <a:pt x="1707731" y="297341"/>
                  </a:lnTo>
                  <a:lnTo>
                    <a:pt x="1738274" y="330157"/>
                  </a:lnTo>
                  <a:lnTo>
                    <a:pt x="1766974" y="364301"/>
                  </a:lnTo>
                  <a:lnTo>
                    <a:pt x="1793764" y="399713"/>
                  </a:lnTo>
                  <a:lnTo>
                    <a:pt x="1818576" y="436335"/>
                  </a:lnTo>
                  <a:lnTo>
                    <a:pt x="1841345" y="474108"/>
                  </a:lnTo>
                  <a:lnTo>
                    <a:pt x="1862001" y="512972"/>
                  </a:lnTo>
                  <a:lnTo>
                    <a:pt x="1880479" y="552869"/>
                  </a:lnTo>
                  <a:lnTo>
                    <a:pt x="1896711" y="593738"/>
                  </a:lnTo>
                  <a:lnTo>
                    <a:pt x="1910630" y="635522"/>
                  </a:lnTo>
                  <a:lnTo>
                    <a:pt x="1922169" y="678160"/>
                  </a:lnTo>
                  <a:lnTo>
                    <a:pt x="1931260" y="721593"/>
                  </a:lnTo>
                  <a:lnTo>
                    <a:pt x="1937837" y="765764"/>
                  </a:lnTo>
                  <a:lnTo>
                    <a:pt x="1941833" y="810611"/>
                  </a:lnTo>
                  <a:lnTo>
                    <a:pt x="1943179" y="856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6396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800597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800597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0465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4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599" y="1708878"/>
              <a:ext cx="216482" cy="190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24786" y="1083671"/>
              <a:ext cx="1146810" cy="560705"/>
            </a:xfrm>
            <a:custGeom>
              <a:avLst/>
              <a:gdLst/>
              <a:ahLst/>
              <a:cxnLst/>
              <a:rect l="l" t="t" r="r" b="b"/>
              <a:pathLst>
                <a:path w="1146810" h="560705">
                  <a:moveTo>
                    <a:pt x="999" y="560453"/>
                  </a:moveTo>
                  <a:lnTo>
                    <a:pt x="0" y="0"/>
                  </a:lnTo>
                  <a:lnTo>
                    <a:pt x="275330" y="153970"/>
                  </a:lnTo>
                  <a:lnTo>
                    <a:pt x="456619" y="153970"/>
                  </a:lnTo>
                  <a:lnTo>
                    <a:pt x="462421" y="157620"/>
                  </a:lnTo>
                  <a:lnTo>
                    <a:pt x="480849" y="165650"/>
                  </a:lnTo>
                  <a:lnTo>
                    <a:pt x="513431" y="173681"/>
                  </a:lnTo>
                  <a:lnTo>
                    <a:pt x="561697" y="177331"/>
                  </a:lnTo>
                  <a:lnTo>
                    <a:pt x="605794" y="176966"/>
                  </a:lnTo>
                  <a:lnTo>
                    <a:pt x="631384" y="174411"/>
                  </a:lnTo>
                  <a:lnTo>
                    <a:pt x="648269" y="167475"/>
                  </a:lnTo>
                  <a:lnTo>
                    <a:pt x="666252" y="153970"/>
                  </a:lnTo>
                  <a:lnTo>
                    <a:pt x="871005" y="153970"/>
                  </a:lnTo>
                  <a:lnTo>
                    <a:pt x="1146336" y="0"/>
                  </a:lnTo>
                  <a:lnTo>
                    <a:pt x="1145371" y="560391"/>
                  </a:lnTo>
                  <a:lnTo>
                    <a:pt x="999" y="56045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840" y="1237642"/>
              <a:ext cx="1214755" cy="677545"/>
            </a:xfrm>
            <a:custGeom>
              <a:avLst/>
              <a:gdLst/>
              <a:ahLst/>
              <a:cxnLst/>
              <a:rect l="l" t="t" r="r" b="b"/>
              <a:pathLst>
                <a:path w="1214754" h="677544">
                  <a:moveTo>
                    <a:pt x="607243" y="677471"/>
                  </a:moveTo>
                  <a:lnTo>
                    <a:pt x="409108" y="673261"/>
                  </a:lnTo>
                  <a:lnTo>
                    <a:pt x="279808" y="643790"/>
                  </a:lnTo>
                  <a:lnTo>
                    <a:pt x="162415" y="563797"/>
                  </a:lnTo>
                  <a:lnTo>
                    <a:pt x="0" y="408022"/>
                  </a:lnTo>
                  <a:lnTo>
                    <a:pt x="75086" y="370667"/>
                  </a:lnTo>
                  <a:lnTo>
                    <a:pt x="240276" y="274770"/>
                  </a:lnTo>
                  <a:lnTo>
                    <a:pt x="405466" y="144580"/>
                  </a:lnTo>
                  <a:lnTo>
                    <a:pt x="480552" y="4348"/>
                  </a:lnTo>
                  <a:lnTo>
                    <a:pt x="480552" y="0"/>
                  </a:lnTo>
                  <a:lnTo>
                    <a:pt x="690248" y="0"/>
                  </a:lnTo>
                  <a:lnTo>
                    <a:pt x="698439" y="113939"/>
                  </a:lnTo>
                  <a:lnTo>
                    <a:pt x="755778" y="194421"/>
                  </a:lnTo>
                  <a:lnTo>
                    <a:pt x="911411" y="279698"/>
                  </a:lnTo>
                  <a:lnTo>
                    <a:pt x="1214487" y="408022"/>
                  </a:lnTo>
                  <a:lnTo>
                    <a:pt x="1166767" y="450123"/>
                  </a:lnTo>
                  <a:lnTo>
                    <a:pt x="1036630" y="542746"/>
                  </a:lnTo>
                  <a:lnTo>
                    <a:pt x="843611" y="635369"/>
                  </a:lnTo>
                  <a:lnTo>
                    <a:pt x="607243" y="677471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5528" y="1576377"/>
              <a:ext cx="681990" cy="285115"/>
            </a:xfrm>
            <a:custGeom>
              <a:avLst/>
              <a:gdLst/>
              <a:ahLst/>
              <a:cxnLst/>
              <a:rect l="l" t="t" r="r" b="b"/>
              <a:pathLst>
                <a:path w="681989" h="285114">
                  <a:moveTo>
                    <a:pt x="340755" y="284845"/>
                  </a:moveTo>
                  <a:lnTo>
                    <a:pt x="279504" y="282551"/>
                  </a:lnTo>
                  <a:lnTo>
                    <a:pt x="221854" y="275935"/>
                  </a:lnTo>
                  <a:lnTo>
                    <a:pt x="168769" y="265401"/>
                  </a:lnTo>
                  <a:lnTo>
                    <a:pt x="121210" y="251350"/>
                  </a:lnTo>
                  <a:lnTo>
                    <a:pt x="80141" y="234185"/>
                  </a:lnTo>
                  <a:lnTo>
                    <a:pt x="46522" y="214307"/>
                  </a:lnTo>
                  <a:lnTo>
                    <a:pt x="5489" y="168024"/>
                  </a:lnTo>
                  <a:lnTo>
                    <a:pt x="0" y="142422"/>
                  </a:lnTo>
                  <a:lnTo>
                    <a:pt x="5489" y="116821"/>
                  </a:lnTo>
                  <a:lnTo>
                    <a:pt x="46522" y="70538"/>
                  </a:lnTo>
                  <a:lnTo>
                    <a:pt x="80141" y="50660"/>
                  </a:lnTo>
                  <a:lnTo>
                    <a:pt x="121210" y="33495"/>
                  </a:lnTo>
                  <a:lnTo>
                    <a:pt x="168769" y="19444"/>
                  </a:lnTo>
                  <a:lnTo>
                    <a:pt x="221854" y="8910"/>
                  </a:lnTo>
                  <a:lnTo>
                    <a:pt x="279504" y="2294"/>
                  </a:lnTo>
                  <a:lnTo>
                    <a:pt x="340755" y="0"/>
                  </a:lnTo>
                  <a:lnTo>
                    <a:pt x="402006" y="2294"/>
                  </a:lnTo>
                  <a:lnTo>
                    <a:pt x="459656" y="8910"/>
                  </a:lnTo>
                  <a:lnTo>
                    <a:pt x="512741" y="19444"/>
                  </a:lnTo>
                  <a:lnTo>
                    <a:pt x="560300" y="33495"/>
                  </a:lnTo>
                  <a:lnTo>
                    <a:pt x="601369" y="50660"/>
                  </a:lnTo>
                  <a:lnTo>
                    <a:pt x="634987" y="70538"/>
                  </a:lnTo>
                  <a:lnTo>
                    <a:pt x="676020" y="116821"/>
                  </a:lnTo>
                  <a:lnTo>
                    <a:pt x="681510" y="142422"/>
                  </a:lnTo>
                  <a:lnTo>
                    <a:pt x="676020" y="168024"/>
                  </a:lnTo>
                  <a:lnTo>
                    <a:pt x="634987" y="214307"/>
                  </a:lnTo>
                  <a:lnTo>
                    <a:pt x="601369" y="234185"/>
                  </a:lnTo>
                  <a:lnTo>
                    <a:pt x="560300" y="251350"/>
                  </a:lnTo>
                  <a:lnTo>
                    <a:pt x="512741" y="265401"/>
                  </a:lnTo>
                  <a:lnTo>
                    <a:pt x="459656" y="275935"/>
                  </a:lnTo>
                  <a:lnTo>
                    <a:pt x="402006" y="282551"/>
                  </a:lnTo>
                  <a:lnTo>
                    <a:pt x="340755" y="28484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018" y="1610542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759294" y="48881"/>
                  </a:moveTo>
                  <a:lnTo>
                    <a:pt x="719526" y="43405"/>
                  </a:lnTo>
                  <a:lnTo>
                    <a:pt x="654672" y="35846"/>
                  </a:lnTo>
                  <a:lnTo>
                    <a:pt x="612046" y="31550"/>
                  </a:lnTo>
                  <a:lnTo>
                    <a:pt x="563202" y="27204"/>
                  </a:lnTo>
                  <a:lnTo>
                    <a:pt x="508574" y="23025"/>
                  </a:lnTo>
                  <a:lnTo>
                    <a:pt x="448597" y="19233"/>
                  </a:lnTo>
                  <a:lnTo>
                    <a:pt x="383705" y="16047"/>
                  </a:lnTo>
                  <a:lnTo>
                    <a:pt x="314335" y="13686"/>
                  </a:lnTo>
                  <a:lnTo>
                    <a:pt x="240920" y="12368"/>
                  </a:lnTo>
                  <a:lnTo>
                    <a:pt x="163897" y="12315"/>
                  </a:lnTo>
                  <a:lnTo>
                    <a:pt x="83699" y="13743"/>
                  </a:lnTo>
                  <a:lnTo>
                    <a:pt x="761" y="16873"/>
                  </a:lnTo>
                  <a:lnTo>
                    <a:pt x="0" y="4574"/>
                  </a:lnTo>
                  <a:lnTo>
                    <a:pt x="83276" y="1432"/>
                  </a:lnTo>
                  <a:lnTo>
                    <a:pt x="163806" y="0"/>
                  </a:lnTo>
                  <a:lnTo>
                    <a:pt x="241151" y="56"/>
                  </a:lnTo>
                  <a:lnTo>
                    <a:pt x="314874" y="1381"/>
                  </a:lnTo>
                  <a:lnTo>
                    <a:pt x="384539" y="3755"/>
                  </a:lnTo>
                  <a:lnTo>
                    <a:pt x="449707" y="6958"/>
                  </a:lnTo>
                  <a:lnTo>
                    <a:pt x="509942" y="10769"/>
                  </a:lnTo>
                  <a:lnTo>
                    <a:pt x="564807" y="14969"/>
                  </a:lnTo>
                  <a:lnTo>
                    <a:pt x="613864" y="19337"/>
                  </a:lnTo>
                  <a:lnTo>
                    <a:pt x="656676" y="23654"/>
                  </a:lnTo>
                  <a:lnTo>
                    <a:pt x="721817" y="31250"/>
                  </a:lnTo>
                  <a:lnTo>
                    <a:pt x="761761" y="36754"/>
                  </a:lnTo>
                  <a:lnTo>
                    <a:pt x="759294" y="4888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13027" y="1670293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2208" y="69582"/>
                  </a:moveTo>
                  <a:lnTo>
                    <a:pt x="79726" y="46798"/>
                  </a:lnTo>
                  <a:lnTo>
                    <a:pt x="157435" y="37575"/>
                  </a:lnTo>
                  <a:lnTo>
                    <a:pt x="232617" y="29651"/>
                  </a:lnTo>
                  <a:lnTo>
                    <a:pt x="304763" y="22927"/>
                  </a:lnTo>
                  <a:lnTo>
                    <a:pt x="373365" y="17305"/>
                  </a:lnTo>
                  <a:lnTo>
                    <a:pt x="437913" y="12687"/>
                  </a:lnTo>
                  <a:lnTo>
                    <a:pt x="497900" y="8973"/>
                  </a:lnTo>
                  <a:lnTo>
                    <a:pt x="552816" y="6065"/>
                  </a:lnTo>
                  <a:lnTo>
                    <a:pt x="602153" y="3864"/>
                  </a:lnTo>
                  <a:lnTo>
                    <a:pt x="645401" y="2273"/>
                  </a:lnTo>
                  <a:lnTo>
                    <a:pt x="711598" y="522"/>
                  </a:lnTo>
                  <a:lnTo>
                    <a:pt x="752513" y="0"/>
                  </a:lnTo>
                  <a:lnTo>
                    <a:pt x="752513" y="12317"/>
                  </a:lnTo>
                  <a:lnTo>
                    <a:pt x="733588" y="12486"/>
                  </a:lnTo>
                  <a:lnTo>
                    <a:pt x="711723" y="12842"/>
                  </a:lnTo>
                  <a:lnTo>
                    <a:pt x="645725" y="14590"/>
                  </a:lnTo>
                  <a:lnTo>
                    <a:pt x="602606" y="16178"/>
                  </a:lnTo>
                  <a:lnTo>
                    <a:pt x="553416" y="18373"/>
                  </a:lnTo>
                  <a:lnTo>
                    <a:pt x="498663" y="21274"/>
                  </a:lnTo>
                  <a:lnTo>
                    <a:pt x="438854" y="24978"/>
                  </a:lnTo>
                  <a:lnTo>
                    <a:pt x="374495" y="29584"/>
                  </a:lnTo>
                  <a:lnTo>
                    <a:pt x="306094" y="35190"/>
                  </a:lnTo>
                  <a:lnTo>
                    <a:pt x="234157" y="41895"/>
                  </a:lnTo>
                  <a:lnTo>
                    <a:pt x="159193" y="49796"/>
                  </a:lnTo>
                  <a:lnTo>
                    <a:pt x="81708" y="58993"/>
                  </a:lnTo>
                  <a:lnTo>
                    <a:pt x="2208" y="69582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8651" y="1610540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2467" y="48882"/>
                  </a:moveTo>
                  <a:lnTo>
                    <a:pt x="39944" y="31252"/>
                  </a:lnTo>
                  <a:lnTo>
                    <a:pt x="105084" y="23654"/>
                  </a:lnTo>
                  <a:lnTo>
                    <a:pt x="147896" y="19337"/>
                  </a:lnTo>
                  <a:lnTo>
                    <a:pt x="196953" y="14969"/>
                  </a:lnTo>
                  <a:lnTo>
                    <a:pt x="251818" y="10769"/>
                  </a:lnTo>
                  <a:lnTo>
                    <a:pt x="312053" y="6957"/>
                  </a:lnTo>
                  <a:lnTo>
                    <a:pt x="377222" y="3754"/>
                  </a:lnTo>
                  <a:lnTo>
                    <a:pt x="446886" y="1380"/>
                  </a:lnTo>
                  <a:lnTo>
                    <a:pt x="520610" y="55"/>
                  </a:lnTo>
                  <a:lnTo>
                    <a:pt x="597955" y="0"/>
                  </a:lnTo>
                  <a:lnTo>
                    <a:pt x="678484" y="1433"/>
                  </a:lnTo>
                  <a:lnTo>
                    <a:pt x="761761" y="4576"/>
                  </a:lnTo>
                  <a:lnTo>
                    <a:pt x="760999" y="16875"/>
                  </a:lnTo>
                  <a:lnTo>
                    <a:pt x="678062" y="13747"/>
                  </a:lnTo>
                  <a:lnTo>
                    <a:pt x="597864" y="12320"/>
                  </a:lnTo>
                  <a:lnTo>
                    <a:pt x="520840" y="12375"/>
                  </a:lnTo>
                  <a:lnTo>
                    <a:pt x="447425" y="13693"/>
                  </a:lnTo>
                  <a:lnTo>
                    <a:pt x="378055" y="16054"/>
                  </a:lnTo>
                  <a:lnTo>
                    <a:pt x="313164" y="19240"/>
                  </a:lnTo>
                  <a:lnTo>
                    <a:pt x="253187" y="23032"/>
                  </a:lnTo>
                  <a:lnTo>
                    <a:pt x="198559" y="27210"/>
                  </a:lnTo>
                  <a:lnTo>
                    <a:pt x="149714" y="31556"/>
                  </a:lnTo>
                  <a:lnTo>
                    <a:pt x="107089" y="35850"/>
                  </a:lnTo>
                  <a:lnTo>
                    <a:pt x="42234" y="43408"/>
                  </a:lnTo>
                  <a:lnTo>
                    <a:pt x="20875" y="46234"/>
                  </a:lnTo>
                  <a:lnTo>
                    <a:pt x="2467" y="488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9888" y="1670299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750305" y="69576"/>
                  </a:moveTo>
                  <a:lnTo>
                    <a:pt x="670807" y="58986"/>
                  </a:lnTo>
                  <a:lnTo>
                    <a:pt x="593322" y="49790"/>
                  </a:lnTo>
                  <a:lnTo>
                    <a:pt x="518358" y="41889"/>
                  </a:lnTo>
                  <a:lnTo>
                    <a:pt x="446422" y="35184"/>
                  </a:lnTo>
                  <a:lnTo>
                    <a:pt x="378021" y="29578"/>
                  </a:lnTo>
                  <a:lnTo>
                    <a:pt x="313662" y="24972"/>
                  </a:lnTo>
                  <a:lnTo>
                    <a:pt x="253852" y="21268"/>
                  </a:lnTo>
                  <a:lnTo>
                    <a:pt x="199099" y="18368"/>
                  </a:lnTo>
                  <a:lnTo>
                    <a:pt x="149909" y="16173"/>
                  </a:lnTo>
                  <a:lnTo>
                    <a:pt x="106789" y="14586"/>
                  </a:lnTo>
                  <a:lnTo>
                    <a:pt x="40791" y="12839"/>
                  </a:lnTo>
                  <a:lnTo>
                    <a:pt x="0" y="12317"/>
                  </a:lnTo>
                  <a:lnTo>
                    <a:pt x="0" y="0"/>
                  </a:lnTo>
                  <a:lnTo>
                    <a:pt x="40915" y="522"/>
                  </a:lnTo>
                  <a:lnTo>
                    <a:pt x="107112" y="2271"/>
                  </a:lnTo>
                  <a:lnTo>
                    <a:pt x="150360" y="3862"/>
                  </a:lnTo>
                  <a:lnTo>
                    <a:pt x="199697" y="6062"/>
                  </a:lnTo>
                  <a:lnTo>
                    <a:pt x="254613" y="8970"/>
                  </a:lnTo>
                  <a:lnTo>
                    <a:pt x="314599" y="12684"/>
                  </a:lnTo>
                  <a:lnTo>
                    <a:pt x="379148" y="17303"/>
                  </a:lnTo>
                  <a:lnTo>
                    <a:pt x="447750" y="22925"/>
                  </a:lnTo>
                  <a:lnTo>
                    <a:pt x="519896" y="29649"/>
                  </a:lnTo>
                  <a:lnTo>
                    <a:pt x="595078" y="37573"/>
                  </a:lnTo>
                  <a:lnTo>
                    <a:pt x="672786" y="46797"/>
                  </a:lnTo>
                  <a:lnTo>
                    <a:pt x="752513" y="57418"/>
                  </a:lnTo>
                  <a:lnTo>
                    <a:pt x="750305" y="69576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537" y="1421550"/>
              <a:ext cx="162709" cy="993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746" y="1421550"/>
              <a:ext cx="162695" cy="993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89019" y="1635299"/>
              <a:ext cx="392430" cy="123189"/>
            </a:xfrm>
            <a:custGeom>
              <a:avLst/>
              <a:gdLst/>
              <a:ahLst/>
              <a:cxnLst/>
              <a:rect l="l" t="t" r="r" b="b"/>
              <a:pathLst>
                <a:path w="392429" h="123189">
                  <a:moveTo>
                    <a:pt x="196149" y="123164"/>
                  </a:moveTo>
                  <a:lnTo>
                    <a:pt x="136390" y="120201"/>
                  </a:lnTo>
                  <a:lnTo>
                    <a:pt x="81946" y="111711"/>
                  </a:lnTo>
                  <a:lnTo>
                    <a:pt x="35566" y="98291"/>
                  </a:lnTo>
                  <a:lnTo>
                    <a:pt x="0" y="80539"/>
                  </a:lnTo>
                  <a:lnTo>
                    <a:pt x="8492" y="70758"/>
                  </a:lnTo>
                  <a:lnTo>
                    <a:pt x="41004" y="87005"/>
                  </a:lnTo>
                  <a:lnTo>
                    <a:pt x="83556" y="99425"/>
                  </a:lnTo>
                  <a:lnTo>
                    <a:pt x="133741" y="107511"/>
                  </a:lnTo>
                  <a:lnTo>
                    <a:pt x="189152" y="110760"/>
                  </a:lnTo>
                  <a:lnTo>
                    <a:pt x="189152" y="2759"/>
                  </a:lnTo>
                  <a:lnTo>
                    <a:pt x="192283" y="0"/>
                  </a:lnTo>
                  <a:lnTo>
                    <a:pt x="200000" y="0"/>
                  </a:lnTo>
                  <a:lnTo>
                    <a:pt x="203132" y="2759"/>
                  </a:lnTo>
                  <a:lnTo>
                    <a:pt x="203132" y="110760"/>
                  </a:lnTo>
                  <a:lnTo>
                    <a:pt x="258538" y="107511"/>
                  </a:lnTo>
                  <a:lnTo>
                    <a:pt x="308723" y="99424"/>
                  </a:lnTo>
                  <a:lnTo>
                    <a:pt x="351279" y="87002"/>
                  </a:lnTo>
                  <a:lnTo>
                    <a:pt x="383798" y="70752"/>
                  </a:lnTo>
                  <a:lnTo>
                    <a:pt x="392298" y="80545"/>
                  </a:lnTo>
                  <a:lnTo>
                    <a:pt x="356724" y="98293"/>
                  </a:lnTo>
                  <a:lnTo>
                    <a:pt x="310341" y="111711"/>
                  </a:lnTo>
                  <a:lnTo>
                    <a:pt x="255899" y="120201"/>
                  </a:lnTo>
                  <a:lnTo>
                    <a:pt x="196149" y="123164"/>
                  </a:lnTo>
                  <a:close/>
                </a:path>
              </a:pathLst>
            </a:custGeom>
            <a:solidFill>
              <a:srgbClr val="73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832" y="1570040"/>
              <a:ext cx="211177" cy="1201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8953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529740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796233" y="148638"/>
                  </a:lnTo>
                  <a:lnTo>
                    <a:pt x="783651" y="189013"/>
                  </a:lnTo>
                  <a:lnTo>
                    <a:pt x="763617" y="226193"/>
                  </a:lnTo>
                  <a:lnTo>
                    <a:pt x="736894" y="259501"/>
                  </a:lnTo>
                  <a:lnTo>
                    <a:pt x="704249" y="288265"/>
                  </a:lnTo>
                  <a:lnTo>
                    <a:pt x="666446" y="311810"/>
                  </a:lnTo>
                  <a:lnTo>
                    <a:pt x="624250" y="329463"/>
                  </a:lnTo>
                  <a:lnTo>
                    <a:pt x="578426" y="340549"/>
                  </a:lnTo>
                  <a:lnTo>
                    <a:pt x="529740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3023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5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156" y="1708878"/>
              <a:ext cx="216482" cy="1907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95359" y="1376609"/>
              <a:ext cx="1090295" cy="520065"/>
            </a:xfrm>
            <a:custGeom>
              <a:avLst/>
              <a:gdLst/>
              <a:ahLst/>
              <a:cxnLst/>
              <a:rect l="l" t="t" r="r" b="b"/>
              <a:pathLst>
                <a:path w="1090295" h="520064">
                  <a:moveTo>
                    <a:pt x="862390" y="519534"/>
                  </a:moveTo>
                  <a:lnTo>
                    <a:pt x="328162" y="518382"/>
                  </a:lnTo>
                  <a:lnTo>
                    <a:pt x="272084" y="515298"/>
                  </a:lnTo>
                  <a:lnTo>
                    <a:pt x="218283" y="506286"/>
                  </a:lnTo>
                  <a:lnTo>
                    <a:pt x="167207" y="491708"/>
                  </a:lnTo>
                  <a:lnTo>
                    <a:pt x="119302" y="471925"/>
                  </a:lnTo>
                  <a:lnTo>
                    <a:pt x="75014" y="447298"/>
                  </a:lnTo>
                  <a:lnTo>
                    <a:pt x="34791" y="418190"/>
                  </a:lnTo>
                  <a:lnTo>
                    <a:pt x="16242" y="376173"/>
                  </a:lnTo>
                  <a:lnTo>
                    <a:pt x="4611" y="330183"/>
                  </a:lnTo>
                  <a:lnTo>
                    <a:pt x="0" y="281829"/>
                  </a:lnTo>
                  <a:lnTo>
                    <a:pt x="2509" y="232716"/>
                  </a:lnTo>
                  <a:lnTo>
                    <a:pt x="12242" y="184451"/>
                  </a:lnTo>
                  <a:lnTo>
                    <a:pt x="29300" y="138640"/>
                  </a:lnTo>
                  <a:lnTo>
                    <a:pt x="53785" y="96891"/>
                  </a:lnTo>
                  <a:lnTo>
                    <a:pt x="85799" y="60809"/>
                  </a:lnTo>
                  <a:lnTo>
                    <a:pt x="125443" y="32001"/>
                  </a:lnTo>
                  <a:lnTo>
                    <a:pt x="173637" y="11098"/>
                  </a:lnTo>
                  <a:lnTo>
                    <a:pt x="222182" y="1095"/>
                  </a:lnTo>
                  <a:lnTo>
                    <a:pt x="270112" y="0"/>
                  </a:lnTo>
                  <a:lnTo>
                    <a:pt x="316465" y="5819"/>
                  </a:lnTo>
                  <a:lnTo>
                    <a:pt x="360275" y="16561"/>
                  </a:lnTo>
                  <a:lnTo>
                    <a:pt x="400578" y="30233"/>
                  </a:lnTo>
                  <a:lnTo>
                    <a:pt x="436410" y="44843"/>
                  </a:lnTo>
                  <a:lnTo>
                    <a:pt x="505722" y="85114"/>
                  </a:lnTo>
                  <a:lnTo>
                    <a:pt x="548083" y="107740"/>
                  </a:lnTo>
                  <a:lnTo>
                    <a:pt x="593509" y="125933"/>
                  </a:lnTo>
                  <a:lnTo>
                    <a:pt x="641621" y="139352"/>
                  </a:lnTo>
                  <a:lnTo>
                    <a:pt x="692038" y="147654"/>
                  </a:lnTo>
                  <a:lnTo>
                    <a:pt x="744380" y="150497"/>
                  </a:lnTo>
                  <a:lnTo>
                    <a:pt x="898430" y="150497"/>
                  </a:lnTo>
                  <a:lnTo>
                    <a:pt x="949251" y="156500"/>
                  </a:lnTo>
                  <a:lnTo>
                    <a:pt x="994941" y="173446"/>
                  </a:lnTo>
                  <a:lnTo>
                    <a:pt x="1033683" y="199738"/>
                  </a:lnTo>
                  <a:lnTo>
                    <a:pt x="1063658" y="233782"/>
                  </a:lnTo>
                  <a:lnTo>
                    <a:pt x="1083051" y="273980"/>
                  </a:lnTo>
                  <a:lnTo>
                    <a:pt x="1090043" y="318738"/>
                  </a:lnTo>
                  <a:lnTo>
                    <a:pt x="1084180" y="364818"/>
                  </a:lnTo>
                  <a:lnTo>
                    <a:pt x="1067135" y="407125"/>
                  </a:lnTo>
                  <a:lnTo>
                    <a:pt x="1040284" y="444444"/>
                  </a:lnTo>
                  <a:lnTo>
                    <a:pt x="1005007" y="475560"/>
                  </a:lnTo>
                  <a:lnTo>
                    <a:pt x="962680" y="499257"/>
                  </a:lnTo>
                  <a:lnTo>
                    <a:pt x="914681" y="514320"/>
                  </a:lnTo>
                  <a:lnTo>
                    <a:pt x="862390" y="519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888" y="1155933"/>
              <a:ext cx="563880" cy="639445"/>
            </a:xfrm>
            <a:custGeom>
              <a:avLst/>
              <a:gdLst/>
              <a:ahLst/>
              <a:cxnLst/>
              <a:rect l="l" t="t" r="r" b="b"/>
              <a:pathLst>
                <a:path w="563879" h="639444">
                  <a:moveTo>
                    <a:pt x="131262" y="638861"/>
                  </a:moveTo>
                  <a:lnTo>
                    <a:pt x="93940" y="603913"/>
                  </a:lnTo>
                  <a:lnTo>
                    <a:pt x="62105" y="564839"/>
                  </a:lnTo>
                  <a:lnTo>
                    <a:pt x="36281" y="522049"/>
                  </a:lnTo>
                  <a:lnTo>
                    <a:pt x="16994" y="475951"/>
                  </a:lnTo>
                  <a:lnTo>
                    <a:pt x="4767" y="426954"/>
                  </a:lnTo>
                  <a:lnTo>
                    <a:pt x="125" y="375466"/>
                  </a:lnTo>
                  <a:lnTo>
                    <a:pt x="0" y="369702"/>
                  </a:lnTo>
                  <a:lnTo>
                    <a:pt x="4230" y="317031"/>
                  </a:lnTo>
                  <a:lnTo>
                    <a:pt x="16526" y="266650"/>
                  </a:lnTo>
                  <a:lnTo>
                    <a:pt x="36306" y="219070"/>
                  </a:lnTo>
                  <a:lnTo>
                    <a:pt x="62991" y="174801"/>
                  </a:lnTo>
                  <a:lnTo>
                    <a:pt x="95998" y="134354"/>
                  </a:lnTo>
                  <a:lnTo>
                    <a:pt x="125229" y="106278"/>
                  </a:lnTo>
                  <a:lnTo>
                    <a:pt x="157583" y="80994"/>
                  </a:lnTo>
                  <a:lnTo>
                    <a:pt x="192790" y="58717"/>
                  </a:lnTo>
                  <a:lnTo>
                    <a:pt x="230581" y="39662"/>
                  </a:lnTo>
                  <a:lnTo>
                    <a:pt x="274521" y="22786"/>
                  </a:lnTo>
                  <a:lnTo>
                    <a:pt x="320892" y="10339"/>
                  </a:lnTo>
                  <a:lnTo>
                    <a:pt x="369361" y="2637"/>
                  </a:lnTo>
                  <a:lnTo>
                    <a:pt x="419601" y="0"/>
                  </a:lnTo>
                  <a:lnTo>
                    <a:pt x="422940" y="46926"/>
                  </a:lnTo>
                  <a:lnTo>
                    <a:pt x="432686" y="92090"/>
                  </a:lnTo>
                  <a:lnTo>
                    <a:pt x="448432" y="135136"/>
                  </a:lnTo>
                  <a:lnTo>
                    <a:pt x="469771" y="175710"/>
                  </a:lnTo>
                  <a:lnTo>
                    <a:pt x="496296" y="213460"/>
                  </a:lnTo>
                  <a:lnTo>
                    <a:pt x="527600" y="248031"/>
                  </a:lnTo>
                  <a:lnTo>
                    <a:pt x="563277" y="279068"/>
                  </a:lnTo>
                  <a:lnTo>
                    <a:pt x="527833" y="292083"/>
                  </a:lnTo>
                  <a:lnTo>
                    <a:pt x="490544" y="301654"/>
                  </a:lnTo>
                  <a:lnTo>
                    <a:pt x="451661" y="307561"/>
                  </a:lnTo>
                  <a:lnTo>
                    <a:pt x="411436" y="309579"/>
                  </a:lnTo>
                  <a:lnTo>
                    <a:pt x="402582" y="309481"/>
                  </a:lnTo>
                  <a:lnTo>
                    <a:pt x="393782" y="309187"/>
                  </a:lnTo>
                  <a:lnTo>
                    <a:pt x="385036" y="308704"/>
                  </a:lnTo>
                  <a:lnTo>
                    <a:pt x="376347" y="308033"/>
                  </a:lnTo>
                  <a:lnTo>
                    <a:pt x="376487" y="312659"/>
                  </a:lnTo>
                  <a:lnTo>
                    <a:pt x="372822" y="360684"/>
                  </a:lnTo>
                  <a:lnTo>
                    <a:pt x="362146" y="406747"/>
                  </a:lnTo>
                  <a:lnTo>
                    <a:pt x="344936" y="450427"/>
                  </a:lnTo>
                  <a:lnTo>
                    <a:pt x="321672" y="491302"/>
                  </a:lnTo>
                  <a:lnTo>
                    <a:pt x="292831" y="528951"/>
                  </a:lnTo>
                  <a:lnTo>
                    <a:pt x="258891" y="562952"/>
                  </a:lnTo>
                  <a:lnTo>
                    <a:pt x="220331" y="592885"/>
                  </a:lnTo>
                  <a:lnTo>
                    <a:pt x="177628" y="618329"/>
                  </a:lnTo>
                  <a:lnTo>
                    <a:pt x="131262" y="63886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09060" y="1473475"/>
              <a:ext cx="347980" cy="109220"/>
            </a:xfrm>
            <a:custGeom>
              <a:avLst/>
              <a:gdLst/>
              <a:ahLst/>
              <a:cxnLst/>
              <a:rect l="l" t="t" r="r" b="b"/>
              <a:pathLst>
                <a:path w="347979" h="109219">
                  <a:moveTo>
                    <a:pt x="347444" y="109060"/>
                  </a:moveTo>
                  <a:lnTo>
                    <a:pt x="266411" y="104917"/>
                  </a:lnTo>
                  <a:lnTo>
                    <a:pt x="196398" y="93958"/>
                  </a:lnTo>
                  <a:lnTo>
                    <a:pt x="137265" y="78392"/>
                  </a:lnTo>
                  <a:lnTo>
                    <a:pt x="88876" y="60425"/>
                  </a:lnTo>
                  <a:lnTo>
                    <a:pt x="51093" y="42267"/>
                  </a:lnTo>
                  <a:lnTo>
                    <a:pt x="6793" y="14204"/>
                  </a:lnTo>
                  <a:lnTo>
                    <a:pt x="0" y="8714"/>
                  </a:lnTo>
                  <a:lnTo>
                    <a:pt x="9883" y="0"/>
                  </a:lnTo>
                  <a:lnTo>
                    <a:pt x="17136" y="5663"/>
                  </a:lnTo>
                  <a:lnTo>
                    <a:pt x="37977" y="19602"/>
                  </a:lnTo>
                  <a:lnTo>
                    <a:pt x="72446" y="38482"/>
                  </a:lnTo>
                  <a:lnTo>
                    <a:pt x="120586" y="58970"/>
                  </a:lnTo>
                  <a:lnTo>
                    <a:pt x="182439" y="77732"/>
                  </a:lnTo>
                  <a:lnTo>
                    <a:pt x="258047" y="91434"/>
                  </a:lnTo>
                  <a:lnTo>
                    <a:pt x="347451" y="96742"/>
                  </a:lnTo>
                  <a:lnTo>
                    <a:pt x="347451" y="10906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6665" y="6600825"/>
            <a:ext cx="1552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-45" dirty="0">
                <a:latin typeface="Century Gothic"/>
                <a:cs typeface="Century Gothic"/>
              </a:rPr>
              <a:t>Cat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95" dirty="0">
                <a:latin typeface="Century Gothic"/>
                <a:cs typeface="Century Gothic"/>
              </a:rPr>
              <a:t>Is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35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37607" y="1831762"/>
            <a:ext cx="5970689" cy="3899326"/>
            <a:chOff x="1662011" y="720299"/>
            <a:chExt cx="4262755" cy="2280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854303"/>
              <a:ext cx="4262538" cy="21456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5053" y="1322785"/>
              <a:ext cx="1410970" cy="513080"/>
            </a:xfrm>
            <a:custGeom>
              <a:avLst/>
              <a:gdLst/>
              <a:ahLst/>
              <a:cxnLst/>
              <a:rect l="l" t="t" r="r" b="b"/>
              <a:pathLst>
                <a:path w="1410970" h="513080">
                  <a:moveTo>
                    <a:pt x="1410543" y="512999"/>
                  </a:moveTo>
                  <a:lnTo>
                    <a:pt x="1270052" y="512999"/>
                  </a:lnTo>
                  <a:lnTo>
                    <a:pt x="1286894" y="505507"/>
                  </a:lnTo>
                  <a:lnTo>
                    <a:pt x="1331004" y="495317"/>
                  </a:lnTo>
                  <a:lnTo>
                    <a:pt x="1378123" y="498250"/>
                  </a:lnTo>
                  <a:lnTo>
                    <a:pt x="1410543" y="512999"/>
                  </a:lnTo>
                  <a:close/>
                </a:path>
                <a:path w="1410970" h="513080">
                  <a:moveTo>
                    <a:pt x="897611" y="512999"/>
                  </a:moveTo>
                  <a:lnTo>
                    <a:pt x="119078" y="512999"/>
                  </a:lnTo>
                  <a:lnTo>
                    <a:pt x="100300" y="489991"/>
                  </a:lnTo>
                  <a:lnTo>
                    <a:pt x="68630" y="452176"/>
                  </a:lnTo>
                  <a:lnTo>
                    <a:pt x="41162" y="411608"/>
                  </a:lnTo>
                  <a:lnTo>
                    <a:pt x="18187" y="368597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1"/>
                  </a:lnTo>
                  <a:lnTo>
                    <a:pt x="36434" y="149562"/>
                  </a:lnTo>
                  <a:lnTo>
                    <a:pt x="62811" y="92645"/>
                  </a:lnTo>
                  <a:lnTo>
                    <a:pt x="97821" y="46750"/>
                  </a:lnTo>
                  <a:lnTo>
                    <a:pt x="150320" y="15537"/>
                  </a:lnTo>
                  <a:lnTo>
                    <a:pt x="208797" y="1910"/>
                  </a:lnTo>
                  <a:lnTo>
                    <a:pt x="257156" y="0"/>
                  </a:lnTo>
                  <a:lnTo>
                    <a:pt x="279300" y="3940"/>
                  </a:lnTo>
                  <a:lnTo>
                    <a:pt x="314755" y="41555"/>
                  </a:lnTo>
                  <a:lnTo>
                    <a:pt x="357948" y="70302"/>
                  </a:lnTo>
                  <a:lnTo>
                    <a:pt x="407338" y="88662"/>
                  </a:lnTo>
                  <a:lnTo>
                    <a:pt x="461389" y="95119"/>
                  </a:lnTo>
                  <a:lnTo>
                    <a:pt x="464561" y="95119"/>
                  </a:lnTo>
                  <a:lnTo>
                    <a:pt x="512130" y="98034"/>
                  </a:lnTo>
                  <a:lnTo>
                    <a:pt x="557968" y="105824"/>
                  </a:lnTo>
                  <a:lnTo>
                    <a:pt x="602054" y="118241"/>
                  </a:lnTo>
                  <a:lnTo>
                    <a:pt x="644124" y="135022"/>
                  </a:lnTo>
                  <a:lnTo>
                    <a:pt x="683916" y="155904"/>
                  </a:lnTo>
                  <a:lnTo>
                    <a:pt x="721165" y="180624"/>
                  </a:lnTo>
                  <a:lnTo>
                    <a:pt x="755611" y="208919"/>
                  </a:lnTo>
                  <a:lnTo>
                    <a:pt x="786988" y="240525"/>
                  </a:lnTo>
                  <a:lnTo>
                    <a:pt x="815036" y="275181"/>
                  </a:lnTo>
                  <a:lnTo>
                    <a:pt x="839489" y="312623"/>
                  </a:lnTo>
                  <a:lnTo>
                    <a:pt x="860087" y="352588"/>
                  </a:lnTo>
                  <a:lnTo>
                    <a:pt x="876565" y="394813"/>
                  </a:lnTo>
                  <a:lnTo>
                    <a:pt x="888660" y="439035"/>
                  </a:lnTo>
                  <a:lnTo>
                    <a:pt x="896110" y="484991"/>
                  </a:lnTo>
                  <a:lnTo>
                    <a:pt x="897611" y="51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5200" y="1679995"/>
              <a:ext cx="291465" cy="156210"/>
            </a:xfrm>
            <a:custGeom>
              <a:avLst/>
              <a:gdLst/>
              <a:ahLst/>
              <a:cxnLst/>
              <a:rect l="l" t="t" r="r" b="b"/>
              <a:pathLst>
                <a:path w="291464" h="156210">
                  <a:moveTo>
                    <a:pt x="291212" y="155789"/>
                  </a:moveTo>
                  <a:lnTo>
                    <a:pt x="0" y="155789"/>
                  </a:lnTo>
                  <a:lnTo>
                    <a:pt x="17242" y="130683"/>
                  </a:lnTo>
                  <a:lnTo>
                    <a:pt x="35966" y="90240"/>
                  </a:lnTo>
                  <a:lnTo>
                    <a:pt x="47714" y="46448"/>
                  </a:lnTo>
                  <a:lnTo>
                    <a:pt x="51785" y="0"/>
                  </a:lnTo>
                  <a:lnTo>
                    <a:pt x="83319" y="1879"/>
                  </a:lnTo>
                  <a:lnTo>
                    <a:pt x="142845" y="16235"/>
                  </a:lnTo>
                  <a:lnTo>
                    <a:pt x="194140" y="41829"/>
                  </a:lnTo>
                  <a:lnTo>
                    <a:pt x="236544" y="75709"/>
                  </a:lnTo>
                  <a:lnTo>
                    <a:pt x="280181" y="132169"/>
                  </a:lnTo>
                  <a:lnTo>
                    <a:pt x="291212" y="15578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6788" y="1190501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2"/>
                  </a:moveTo>
                  <a:lnTo>
                    <a:pt x="16933" y="418476"/>
                  </a:lnTo>
                  <a:lnTo>
                    <a:pt x="8554" y="379928"/>
                  </a:lnTo>
                  <a:lnTo>
                    <a:pt x="3376" y="340655"/>
                  </a:lnTo>
                  <a:lnTo>
                    <a:pt x="1478" y="300848"/>
                  </a:lnTo>
                  <a:lnTo>
                    <a:pt x="0" y="45933"/>
                  </a:lnTo>
                  <a:lnTo>
                    <a:pt x="262275" y="0"/>
                  </a:lnTo>
                  <a:lnTo>
                    <a:pt x="265367" y="37580"/>
                  </a:lnTo>
                  <a:lnTo>
                    <a:pt x="274313" y="73180"/>
                  </a:lnTo>
                  <a:lnTo>
                    <a:pt x="288612" y="106306"/>
                  </a:lnTo>
                  <a:lnTo>
                    <a:pt x="307768" y="136464"/>
                  </a:lnTo>
                  <a:lnTo>
                    <a:pt x="283957" y="156452"/>
                  </a:lnTo>
                  <a:lnTo>
                    <a:pt x="257437" y="171432"/>
                  </a:lnTo>
                  <a:lnTo>
                    <a:pt x="228676" y="180836"/>
                  </a:lnTo>
                  <a:lnTo>
                    <a:pt x="198141" y="184097"/>
                  </a:lnTo>
                  <a:lnTo>
                    <a:pt x="195666" y="184097"/>
                  </a:lnTo>
                  <a:lnTo>
                    <a:pt x="190756" y="183876"/>
                  </a:lnTo>
                  <a:lnTo>
                    <a:pt x="194584" y="199632"/>
                  </a:lnTo>
                  <a:lnTo>
                    <a:pt x="197386" y="215876"/>
                  </a:lnTo>
                  <a:lnTo>
                    <a:pt x="199107" y="232559"/>
                  </a:lnTo>
                  <a:lnTo>
                    <a:pt x="199693" y="249630"/>
                  </a:lnTo>
                  <a:lnTo>
                    <a:pt x="193578" y="304457"/>
                  </a:lnTo>
                  <a:lnTo>
                    <a:pt x="176319" y="353733"/>
                  </a:lnTo>
                  <a:lnTo>
                    <a:pt x="149545" y="395497"/>
                  </a:lnTo>
                  <a:lnTo>
                    <a:pt x="114886" y="427788"/>
                  </a:lnTo>
                  <a:lnTo>
                    <a:pt x="73972" y="448647"/>
                  </a:lnTo>
                  <a:lnTo>
                    <a:pt x="28432" y="45611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253" y="1566112"/>
              <a:ext cx="269240" cy="269875"/>
            </a:xfrm>
            <a:custGeom>
              <a:avLst/>
              <a:gdLst/>
              <a:ahLst/>
              <a:cxnLst/>
              <a:rect l="l" t="t" r="r" b="b"/>
              <a:pathLst>
                <a:path w="269239" h="269875">
                  <a:moveTo>
                    <a:pt x="95986" y="269684"/>
                  </a:moveTo>
                  <a:lnTo>
                    <a:pt x="85382" y="263918"/>
                  </a:lnTo>
                  <a:lnTo>
                    <a:pt x="44208" y="251142"/>
                  </a:lnTo>
                  <a:lnTo>
                    <a:pt x="0" y="246684"/>
                  </a:lnTo>
                  <a:lnTo>
                    <a:pt x="0" y="269684"/>
                  </a:lnTo>
                  <a:lnTo>
                    <a:pt x="95986" y="269684"/>
                  </a:lnTo>
                  <a:close/>
                </a:path>
                <a:path w="269239" h="269875">
                  <a:moveTo>
                    <a:pt x="268833" y="269684"/>
                  </a:moveTo>
                  <a:lnTo>
                    <a:pt x="247510" y="235458"/>
                  </a:lnTo>
                  <a:lnTo>
                    <a:pt x="229146" y="192735"/>
                  </a:lnTo>
                  <a:lnTo>
                    <a:pt x="217424" y="147510"/>
                  </a:lnTo>
                  <a:lnTo>
                    <a:pt x="212750" y="100584"/>
                  </a:lnTo>
                  <a:lnTo>
                    <a:pt x="215531" y="52692"/>
                  </a:lnTo>
                  <a:lnTo>
                    <a:pt x="226174" y="4622"/>
                  </a:lnTo>
                  <a:lnTo>
                    <a:pt x="226568" y="3340"/>
                  </a:lnTo>
                  <a:lnTo>
                    <a:pt x="225869" y="1981"/>
                  </a:lnTo>
                  <a:lnTo>
                    <a:pt x="219608" y="0"/>
                  </a:lnTo>
                  <a:lnTo>
                    <a:pt x="218198" y="749"/>
                  </a:lnTo>
                  <a:lnTo>
                    <a:pt x="217792" y="2057"/>
                  </a:lnTo>
                  <a:lnTo>
                    <a:pt x="207505" y="47002"/>
                  </a:lnTo>
                  <a:lnTo>
                    <a:pt x="203923" y="91859"/>
                  </a:lnTo>
                  <a:lnTo>
                    <a:pt x="206743" y="136017"/>
                  </a:lnTo>
                  <a:lnTo>
                    <a:pt x="215646" y="178892"/>
                  </a:lnTo>
                  <a:lnTo>
                    <a:pt x="230327" y="219887"/>
                  </a:lnTo>
                  <a:lnTo>
                    <a:pt x="250469" y="258432"/>
                  </a:lnTo>
                  <a:lnTo>
                    <a:pt x="258483" y="269684"/>
                  </a:lnTo>
                  <a:lnTo>
                    <a:pt x="268833" y="26968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4744" y="1813468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94735" y="22315"/>
                  </a:moveTo>
                  <a:lnTo>
                    <a:pt x="0" y="22315"/>
                  </a:lnTo>
                  <a:lnTo>
                    <a:pt x="0" y="0"/>
                  </a:lnTo>
                  <a:lnTo>
                    <a:pt x="44207" y="4456"/>
                  </a:lnTo>
                  <a:lnTo>
                    <a:pt x="85383" y="17239"/>
                  </a:lnTo>
                  <a:lnTo>
                    <a:pt x="94735" y="2231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2089" y="720299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6" y="399242"/>
                  </a:moveTo>
                  <a:lnTo>
                    <a:pt x="628" y="399262"/>
                  </a:lnTo>
                  <a:lnTo>
                    <a:pt x="0" y="0"/>
                  </a:lnTo>
                  <a:lnTo>
                    <a:pt x="172812" y="109689"/>
                  </a:lnTo>
                  <a:lnTo>
                    <a:pt x="286632" y="109689"/>
                  </a:lnTo>
                  <a:lnTo>
                    <a:pt x="290276" y="113038"/>
                  </a:lnTo>
                  <a:lnTo>
                    <a:pt x="301670" y="120407"/>
                  </a:lnTo>
                  <a:lnTo>
                    <a:pt x="321505" y="127776"/>
                  </a:lnTo>
                  <a:lnTo>
                    <a:pt x="350471" y="131126"/>
                  </a:lnTo>
                  <a:lnTo>
                    <a:pt x="376850" y="130791"/>
                  </a:lnTo>
                  <a:lnTo>
                    <a:pt x="392693" y="128446"/>
                  </a:lnTo>
                  <a:lnTo>
                    <a:pt x="404343" y="122082"/>
                  </a:lnTo>
                  <a:lnTo>
                    <a:pt x="418145" y="109689"/>
                  </a:lnTo>
                  <a:lnTo>
                    <a:pt x="546683" y="109689"/>
                  </a:lnTo>
                  <a:lnTo>
                    <a:pt x="719495" y="0"/>
                  </a:lnTo>
                  <a:lnTo>
                    <a:pt x="718886" y="39924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7077" y="829988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9" y="482627"/>
                  </a:moveTo>
                  <a:lnTo>
                    <a:pt x="312952" y="476111"/>
                  </a:lnTo>
                  <a:lnTo>
                    <a:pt x="248775" y="458636"/>
                  </a:lnTo>
                  <a:lnTo>
                    <a:pt x="189639" y="433312"/>
                  </a:lnTo>
                  <a:lnTo>
                    <a:pt x="136601" y="403248"/>
                  </a:lnTo>
                  <a:lnTo>
                    <a:pt x="90723" y="371555"/>
                  </a:lnTo>
                  <a:lnTo>
                    <a:pt x="53063" y="341344"/>
                  </a:lnTo>
                  <a:lnTo>
                    <a:pt x="24682" y="315722"/>
                  </a:lnTo>
                  <a:lnTo>
                    <a:pt x="0" y="290663"/>
                  </a:lnTo>
                  <a:lnTo>
                    <a:pt x="11126" y="284659"/>
                  </a:lnTo>
                  <a:lnTo>
                    <a:pt x="39261" y="268682"/>
                  </a:lnTo>
                  <a:lnTo>
                    <a:pt x="79513" y="244227"/>
                  </a:lnTo>
                  <a:lnTo>
                    <a:pt x="126992" y="212786"/>
                  </a:lnTo>
                  <a:lnTo>
                    <a:pt x="176806" y="175854"/>
                  </a:lnTo>
                  <a:lnTo>
                    <a:pt x="224065" y="134925"/>
                  </a:lnTo>
                  <a:lnTo>
                    <a:pt x="263876" y="91494"/>
                  </a:lnTo>
                  <a:lnTo>
                    <a:pt x="291350" y="47053"/>
                  </a:lnTo>
                  <a:lnTo>
                    <a:pt x="301595" y="3098"/>
                  </a:lnTo>
                  <a:lnTo>
                    <a:pt x="301595" y="0"/>
                  </a:lnTo>
                  <a:lnTo>
                    <a:pt x="433211" y="0"/>
                  </a:lnTo>
                  <a:lnTo>
                    <a:pt x="442338" y="41039"/>
                  </a:lnTo>
                  <a:lnTo>
                    <a:pt x="467124" y="82141"/>
                  </a:lnTo>
                  <a:lnTo>
                    <a:pt x="503678" y="122283"/>
                  </a:lnTo>
                  <a:lnTo>
                    <a:pt x="548110" y="160445"/>
                  </a:lnTo>
                  <a:lnTo>
                    <a:pt x="596527" y="195606"/>
                  </a:lnTo>
                  <a:lnTo>
                    <a:pt x="645039" y="226746"/>
                  </a:lnTo>
                  <a:lnTo>
                    <a:pt x="689756" y="252842"/>
                  </a:lnTo>
                  <a:lnTo>
                    <a:pt x="726785" y="272874"/>
                  </a:lnTo>
                  <a:lnTo>
                    <a:pt x="762168" y="290663"/>
                  </a:lnTo>
                  <a:lnTo>
                    <a:pt x="755580" y="297802"/>
                  </a:lnTo>
                  <a:lnTo>
                    <a:pt x="709152" y="341344"/>
                  </a:lnTo>
                  <a:lnTo>
                    <a:pt x="671491" y="371555"/>
                  </a:lnTo>
                  <a:lnTo>
                    <a:pt x="625612" y="403248"/>
                  </a:lnTo>
                  <a:lnTo>
                    <a:pt x="572574" y="433312"/>
                  </a:lnTo>
                  <a:lnTo>
                    <a:pt x="513437" y="458636"/>
                  </a:lnTo>
                  <a:lnTo>
                    <a:pt x="449261" y="476111"/>
                  </a:lnTo>
                  <a:lnTo>
                    <a:pt x="381109" y="48262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6911" y="1071299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5" y="202926"/>
                  </a:moveTo>
                  <a:lnTo>
                    <a:pt x="157018" y="199301"/>
                  </a:lnTo>
                  <a:lnTo>
                    <a:pt x="105927" y="189073"/>
                  </a:lnTo>
                  <a:lnTo>
                    <a:pt x="62642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2" y="29718"/>
                  </a:lnTo>
                  <a:lnTo>
                    <a:pt x="105927" y="13852"/>
                  </a:lnTo>
                  <a:lnTo>
                    <a:pt x="157018" y="3624"/>
                  </a:lnTo>
                  <a:lnTo>
                    <a:pt x="213875" y="0"/>
                  </a:lnTo>
                  <a:lnTo>
                    <a:pt x="270732" y="3624"/>
                  </a:lnTo>
                  <a:lnTo>
                    <a:pt x="321823" y="13852"/>
                  </a:lnTo>
                  <a:lnTo>
                    <a:pt x="365109" y="29718"/>
                  </a:lnTo>
                  <a:lnTo>
                    <a:pt x="398551" y="50253"/>
                  </a:lnTo>
                  <a:lnTo>
                    <a:pt x="427751" y="101463"/>
                  </a:lnTo>
                  <a:lnTo>
                    <a:pt x="420111" y="128435"/>
                  </a:lnTo>
                  <a:lnTo>
                    <a:pt x="365109" y="173208"/>
                  </a:lnTo>
                  <a:lnTo>
                    <a:pt x="321823" y="189073"/>
                  </a:lnTo>
                  <a:lnTo>
                    <a:pt x="270732" y="199301"/>
                  </a:lnTo>
                  <a:lnTo>
                    <a:pt x="213875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605" y="1095869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16" y="25971"/>
                  </a:moveTo>
                  <a:lnTo>
                    <a:pt x="412165" y="16637"/>
                  </a:lnTo>
                  <a:lnTo>
                    <a:pt x="365188" y="11480"/>
                  </a:lnTo>
                  <a:lnTo>
                    <a:pt x="307822" y="6515"/>
                  </a:lnTo>
                  <a:lnTo>
                    <a:pt x="241363" y="2451"/>
                  </a:lnTo>
                  <a:lnTo>
                    <a:pt x="167055" y="38"/>
                  </a:lnTo>
                  <a:lnTo>
                    <a:pt x="86182" y="0"/>
                  </a:lnTo>
                  <a:lnTo>
                    <a:pt x="0" y="3035"/>
                  </a:lnTo>
                  <a:lnTo>
                    <a:pt x="482" y="11798"/>
                  </a:lnTo>
                  <a:lnTo>
                    <a:pt x="86309" y="8763"/>
                  </a:lnTo>
                  <a:lnTo>
                    <a:pt x="166852" y="8813"/>
                  </a:lnTo>
                  <a:lnTo>
                    <a:pt x="240842" y="11214"/>
                  </a:lnTo>
                  <a:lnTo>
                    <a:pt x="307022" y="15240"/>
                  </a:lnTo>
                  <a:lnTo>
                    <a:pt x="364134" y="20180"/>
                  </a:lnTo>
                  <a:lnTo>
                    <a:pt x="410908" y="25311"/>
                  </a:lnTo>
                  <a:lnTo>
                    <a:pt x="468401" y="33248"/>
                  </a:lnTo>
                  <a:lnTo>
                    <a:pt x="476580" y="34594"/>
                  </a:lnTo>
                  <a:lnTo>
                    <a:pt x="478116" y="25971"/>
                  </a:lnTo>
                  <a:close/>
                </a:path>
                <a:path w="481964" h="83184">
                  <a:moveTo>
                    <a:pt x="481406" y="74155"/>
                  </a:moveTo>
                  <a:lnTo>
                    <a:pt x="415455" y="64820"/>
                  </a:lnTo>
                  <a:lnTo>
                    <a:pt x="368477" y="59664"/>
                  </a:lnTo>
                  <a:lnTo>
                    <a:pt x="311111" y="54698"/>
                  </a:lnTo>
                  <a:lnTo>
                    <a:pt x="244652" y="50647"/>
                  </a:lnTo>
                  <a:lnTo>
                    <a:pt x="170345" y="48234"/>
                  </a:lnTo>
                  <a:lnTo>
                    <a:pt x="89471" y="48183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98" y="56959"/>
                  </a:lnTo>
                  <a:lnTo>
                    <a:pt x="170141" y="56997"/>
                  </a:lnTo>
                  <a:lnTo>
                    <a:pt x="244132" y="59397"/>
                  </a:lnTo>
                  <a:lnTo>
                    <a:pt x="310311" y="63436"/>
                  </a:lnTo>
                  <a:lnTo>
                    <a:pt x="367423" y="68376"/>
                  </a:lnTo>
                  <a:lnTo>
                    <a:pt x="414197" y="73507"/>
                  </a:lnTo>
                  <a:lnTo>
                    <a:pt x="471690" y="81432"/>
                  </a:lnTo>
                  <a:lnTo>
                    <a:pt x="479869" y="82791"/>
                  </a:lnTo>
                  <a:lnTo>
                    <a:pt x="481406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364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3" y="19434"/>
                  </a:lnTo>
                  <a:lnTo>
                    <a:pt x="234341" y="12327"/>
                  </a:lnTo>
                  <a:lnTo>
                    <a:pt x="300293" y="7205"/>
                  </a:lnTo>
                  <a:lnTo>
                    <a:pt x="357699" y="3744"/>
                  </a:lnTo>
                  <a:lnTo>
                    <a:pt x="405083" y="1618"/>
                  </a:lnTo>
                  <a:lnTo>
                    <a:pt x="463867" y="71"/>
                  </a:lnTo>
                  <a:lnTo>
                    <a:pt x="472310" y="0"/>
                  </a:lnTo>
                  <a:lnTo>
                    <a:pt x="472310" y="8776"/>
                  </a:lnTo>
                  <a:lnTo>
                    <a:pt x="463893" y="8847"/>
                  </a:lnTo>
                  <a:lnTo>
                    <a:pt x="441060" y="9278"/>
                  </a:lnTo>
                  <a:lnTo>
                    <a:pt x="358043" y="12512"/>
                  </a:lnTo>
                  <a:lnTo>
                    <a:pt x="300806" y="15964"/>
                  </a:lnTo>
                  <a:lnTo>
                    <a:pt x="235048" y="21072"/>
                  </a:lnTo>
                  <a:lnTo>
                    <a:pt x="162243" y="28158"/>
                  </a:lnTo>
                  <a:lnTo>
                    <a:pt x="83864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0353" y="1095858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6" y="16635"/>
                  </a:lnTo>
                  <a:lnTo>
                    <a:pt x="112935" y="11481"/>
                  </a:lnTo>
                  <a:lnTo>
                    <a:pt x="170294" y="6515"/>
                  </a:lnTo>
                  <a:lnTo>
                    <a:pt x="236762" y="2462"/>
                  </a:lnTo>
                  <a:lnTo>
                    <a:pt x="311068" y="48"/>
                  </a:lnTo>
                  <a:lnTo>
                    <a:pt x="391943" y="0"/>
                  </a:lnTo>
                  <a:lnTo>
                    <a:pt x="478115" y="3041"/>
                  </a:lnTo>
                  <a:lnTo>
                    <a:pt x="477633" y="11803"/>
                  </a:lnTo>
                  <a:lnTo>
                    <a:pt x="391814" y="8774"/>
                  </a:lnTo>
                  <a:lnTo>
                    <a:pt x="311276" y="8820"/>
                  </a:lnTo>
                  <a:lnTo>
                    <a:pt x="237283" y="11221"/>
                  </a:lnTo>
                  <a:lnTo>
                    <a:pt x="171099" y="15253"/>
                  </a:lnTo>
                  <a:lnTo>
                    <a:pt x="113988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112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5" y="49567"/>
                  </a:moveTo>
                  <a:lnTo>
                    <a:pt x="388446" y="37549"/>
                  </a:lnTo>
                  <a:lnTo>
                    <a:pt x="310067" y="28158"/>
                  </a:lnTo>
                  <a:lnTo>
                    <a:pt x="237261" y="21072"/>
                  </a:lnTo>
                  <a:lnTo>
                    <a:pt x="171503" y="15964"/>
                  </a:lnTo>
                  <a:lnTo>
                    <a:pt x="114266" y="12512"/>
                  </a:lnTo>
                  <a:lnTo>
                    <a:pt x="67024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8" y="1618"/>
                  </a:lnTo>
                  <a:lnTo>
                    <a:pt x="114612" y="3744"/>
                  </a:lnTo>
                  <a:lnTo>
                    <a:pt x="172019" y="7205"/>
                  </a:lnTo>
                  <a:lnTo>
                    <a:pt x="237971" y="12327"/>
                  </a:lnTo>
                  <a:lnTo>
                    <a:pt x="310989" y="19434"/>
                  </a:lnTo>
                  <a:lnTo>
                    <a:pt x="389595" y="28851"/>
                  </a:lnTo>
                  <a:lnTo>
                    <a:pt x="472310" y="40904"/>
                  </a:lnTo>
                  <a:lnTo>
                    <a:pt x="470925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457" y="1004950"/>
              <a:ext cx="472286" cy="211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7718" y="829947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18420" y="829957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35"/>
                  </a:lnTo>
                  <a:lnTo>
                    <a:pt x="8775" y="57035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84" y="0"/>
                  </a:moveTo>
                  <a:lnTo>
                    <a:pt x="30708" y="0"/>
                  </a:lnTo>
                  <a:lnTo>
                    <a:pt x="30708" y="83362"/>
                  </a:lnTo>
                  <a:lnTo>
                    <a:pt x="39484" y="83362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409" y="6677025"/>
            <a:ext cx="1790953" cy="33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The</a:t>
            </a:r>
            <a:r>
              <a:rPr spc="-100" dirty="0"/>
              <a:t> </a:t>
            </a:r>
            <a:r>
              <a:rPr spc="-45" dirty="0"/>
              <a:t>Cat</a:t>
            </a:r>
            <a:r>
              <a:rPr spc="-100" dirty="0"/>
              <a:t> </a:t>
            </a:r>
            <a:r>
              <a:rPr spc="95" dirty="0"/>
              <a:t>Is</a:t>
            </a:r>
            <a:r>
              <a:rPr spc="-100" dirty="0"/>
              <a:t> </a:t>
            </a:r>
            <a:r>
              <a:rPr spc="25" dirty="0"/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95949" y="1724025"/>
            <a:ext cx="4501501" cy="3759632"/>
            <a:chOff x="2750199" y="707593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27" y="1310089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596109" y="884870"/>
                  </a:moveTo>
                  <a:lnTo>
                    <a:pt x="283118" y="714002"/>
                  </a:lnTo>
                  <a:lnTo>
                    <a:pt x="100300" y="489992"/>
                  </a:lnTo>
                  <a:lnTo>
                    <a:pt x="68629" y="452177"/>
                  </a:lnTo>
                  <a:lnTo>
                    <a:pt x="41161" y="411610"/>
                  </a:lnTo>
                  <a:lnTo>
                    <a:pt x="18187" y="368598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2"/>
                  </a:lnTo>
                  <a:lnTo>
                    <a:pt x="36433" y="149563"/>
                  </a:lnTo>
                  <a:lnTo>
                    <a:pt x="62811" y="92645"/>
                  </a:lnTo>
                  <a:lnTo>
                    <a:pt x="97820" y="46750"/>
                  </a:lnTo>
                  <a:lnTo>
                    <a:pt x="150318" y="15537"/>
                  </a:lnTo>
                  <a:lnTo>
                    <a:pt x="208795" y="1910"/>
                  </a:lnTo>
                  <a:lnTo>
                    <a:pt x="257153" y="0"/>
                  </a:lnTo>
                  <a:lnTo>
                    <a:pt x="279298" y="3940"/>
                  </a:lnTo>
                  <a:lnTo>
                    <a:pt x="314753" y="41555"/>
                  </a:lnTo>
                  <a:lnTo>
                    <a:pt x="357944" y="70302"/>
                  </a:lnTo>
                  <a:lnTo>
                    <a:pt x="407335" y="88662"/>
                  </a:lnTo>
                  <a:lnTo>
                    <a:pt x="461385" y="95119"/>
                  </a:lnTo>
                  <a:lnTo>
                    <a:pt x="464557" y="95119"/>
                  </a:lnTo>
                  <a:lnTo>
                    <a:pt x="512126" y="98034"/>
                  </a:lnTo>
                  <a:lnTo>
                    <a:pt x="557964" y="105824"/>
                  </a:lnTo>
                  <a:lnTo>
                    <a:pt x="602049" y="118241"/>
                  </a:lnTo>
                  <a:lnTo>
                    <a:pt x="644119" y="135022"/>
                  </a:lnTo>
                  <a:lnTo>
                    <a:pt x="683910" y="155904"/>
                  </a:lnTo>
                  <a:lnTo>
                    <a:pt x="721159" y="180624"/>
                  </a:lnTo>
                  <a:lnTo>
                    <a:pt x="755604" y="208919"/>
                  </a:lnTo>
                  <a:lnTo>
                    <a:pt x="786982" y="240526"/>
                  </a:lnTo>
                  <a:lnTo>
                    <a:pt x="815029" y="275182"/>
                  </a:lnTo>
                  <a:lnTo>
                    <a:pt x="839482" y="312624"/>
                  </a:lnTo>
                  <a:lnTo>
                    <a:pt x="860079" y="352589"/>
                  </a:lnTo>
                  <a:lnTo>
                    <a:pt x="876557" y="394814"/>
                  </a:lnTo>
                  <a:lnTo>
                    <a:pt x="888652" y="439036"/>
                  </a:lnTo>
                  <a:lnTo>
                    <a:pt x="896102" y="484992"/>
                  </a:lnTo>
                  <a:lnTo>
                    <a:pt x="898644" y="532419"/>
                  </a:lnTo>
                  <a:lnTo>
                    <a:pt x="898644" y="621624"/>
                  </a:lnTo>
                  <a:lnTo>
                    <a:pt x="1490008" y="621624"/>
                  </a:lnTo>
                  <a:lnTo>
                    <a:pt x="1493674" y="636770"/>
                  </a:lnTo>
                  <a:lnTo>
                    <a:pt x="1495031" y="682770"/>
                  </a:lnTo>
                  <a:lnTo>
                    <a:pt x="1489064" y="728784"/>
                  </a:lnTo>
                  <a:lnTo>
                    <a:pt x="1477707" y="772680"/>
                  </a:lnTo>
                  <a:lnTo>
                    <a:pt x="1462883" y="812342"/>
                  </a:lnTo>
                  <a:lnTo>
                    <a:pt x="1424042" y="842263"/>
                  </a:lnTo>
                  <a:lnTo>
                    <a:pt x="1379777" y="864711"/>
                  </a:lnTo>
                  <a:lnTo>
                    <a:pt x="1331030" y="878814"/>
                  </a:lnTo>
                  <a:lnTo>
                    <a:pt x="1278748" y="883701"/>
                  </a:lnTo>
                  <a:lnTo>
                    <a:pt x="596109" y="884870"/>
                  </a:lnTo>
                  <a:close/>
                </a:path>
                <a:path w="1495425" h="885189">
                  <a:moveTo>
                    <a:pt x="1490008" y="621624"/>
                  </a:moveTo>
                  <a:lnTo>
                    <a:pt x="1017516" y="621624"/>
                  </a:lnTo>
                  <a:lnTo>
                    <a:pt x="1066357" y="617113"/>
                  </a:lnTo>
                  <a:lnTo>
                    <a:pt x="1112209" y="604127"/>
                  </a:lnTo>
                  <a:lnTo>
                    <a:pt x="1154269" y="583487"/>
                  </a:lnTo>
                  <a:lnTo>
                    <a:pt x="1191741" y="556012"/>
                  </a:lnTo>
                  <a:lnTo>
                    <a:pt x="1215344" y="541735"/>
                  </a:lnTo>
                  <a:lnTo>
                    <a:pt x="1247695" y="522941"/>
                  </a:lnTo>
                  <a:lnTo>
                    <a:pt x="1286883" y="505509"/>
                  </a:lnTo>
                  <a:lnTo>
                    <a:pt x="1330993" y="495319"/>
                  </a:lnTo>
                  <a:lnTo>
                    <a:pt x="1378111" y="498251"/>
                  </a:lnTo>
                  <a:lnTo>
                    <a:pt x="1426323" y="520186"/>
                  </a:lnTo>
                  <a:lnTo>
                    <a:pt x="1461254" y="553345"/>
                  </a:lnTo>
                  <a:lnTo>
                    <a:pt x="1483060" y="592917"/>
                  </a:lnTo>
                  <a:lnTo>
                    <a:pt x="1490008" y="62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409" y="1667299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271136" y="455102"/>
                  </a:moveTo>
                  <a:lnTo>
                    <a:pt x="228281" y="431836"/>
                  </a:lnTo>
                  <a:lnTo>
                    <a:pt x="190991" y="401030"/>
                  </a:lnTo>
                  <a:lnTo>
                    <a:pt x="160225" y="363704"/>
                  </a:lnTo>
                  <a:lnTo>
                    <a:pt x="136996" y="320873"/>
                  </a:lnTo>
                  <a:lnTo>
                    <a:pt x="122316" y="273546"/>
                  </a:lnTo>
                  <a:lnTo>
                    <a:pt x="117197" y="222738"/>
                  </a:lnTo>
                  <a:lnTo>
                    <a:pt x="117281" y="219442"/>
                  </a:lnTo>
                  <a:lnTo>
                    <a:pt x="110037" y="220164"/>
                  </a:lnTo>
                  <a:lnTo>
                    <a:pt x="102696" y="220543"/>
                  </a:lnTo>
                  <a:lnTo>
                    <a:pt x="95261" y="220543"/>
                  </a:lnTo>
                  <a:lnTo>
                    <a:pt x="70034" y="219107"/>
                  </a:lnTo>
                  <a:lnTo>
                    <a:pt x="45649" y="214905"/>
                  </a:lnTo>
                  <a:lnTo>
                    <a:pt x="22262" y="208097"/>
                  </a:lnTo>
                  <a:lnTo>
                    <a:pt x="0" y="198821"/>
                  </a:lnTo>
                  <a:lnTo>
                    <a:pt x="30596" y="167086"/>
                  </a:lnTo>
                  <a:lnTo>
                    <a:pt x="55597" y="130683"/>
                  </a:lnTo>
                  <a:lnTo>
                    <a:pt x="74321" y="90240"/>
                  </a:lnTo>
                  <a:lnTo>
                    <a:pt x="86068" y="46449"/>
                  </a:lnTo>
                  <a:lnTo>
                    <a:pt x="90139" y="0"/>
                  </a:lnTo>
                  <a:lnTo>
                    <a:pt x="121673" y="1879"/>
                  </a:lnTo>
                  <a:lnTo>
                    <a:pt x="181198" y="16235"/>
                  </a:lnTo>
                  <a:lnTo>
                    <a:pt x="232493" y="41830"/>
                  </a:lnTo>
                  <a:lnTo>
                    <a:pt x="274897" y="75709"/>
                  </a:lnTo>
                  <a:lnTo>
                    <a:pt x="318533" y="132169"/>
                  </a:lnTo>
                  <a:lnTo>
                    <a:pt x="337480" y="172740"/>
                  </a:lnTo>
                  <a:lnTo>
                    <a:pt x="349373" y="216713"/>
                  </a:lnTo>
                  <a:lnTo>
                    <a:pt x="353498" y="263377"/>
                  </a:lnTo>
                  <a:lnTo>
                    <a:pt x="353498" y="267483"/>
                  </a:lnTo>
                  <a:lnTo>
                    <a:pt x="347246" y="321847"/>
                  </a:lnTo>
                  <a:lnTo>
                    <a:pt x="330733" y="371893"/>
                  </a:lnTo>
                  <a:lnTo>
                    <a:pt x="304993" y="416638"/>
                  </a:lnTo>
                  <a:lnTo>
                    <a:pt x="271136" y="455102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62" y="1177804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4"/>
                  </a:moveTo>
                  <a:lnTo>
                    <a:pt x="16932" y="418477"/>
                  </a:lnTo>
                  <a:lnTo>
                    <a:pt x="8554" y="379929"/>
                  </a:lnTo>
                  <a:lnTo>
                    <a:pt x="3376" y="340656"/>
                  </a:lnTo>
                  <a:lnTo>
                    <a:pt x="1478" y="300849"/>
                  </a:lnTo>
                  <a:lnTo>
                    <a:pt x="0" y="45933"/>
                  </a:lnTo>
                  <a:lnTo>
                    <a:pt x="262273" y="0"/>
                  </a:lnTo>
                  <a:lnTo>
                    <a:pt x="265365" y="37580"/>
                  </a:lnTo>
                  <a:lnTo>
                    <a:pt x="274310" y="73181"/>
                  </a:lnTo>
                  <a:lnTo>
                    <a:pt x="288610" y="106307"/>
                  </a:lnTo>
                  <a:lnTo>
                    <a:pt x="307765" y="136464"/>
                  </a:lnTo>
                  <a:lnTo>
                    <a:pt x="283954" y="156452"/>
                  </a:lnTo>
                  <a:lnTo>
                    <a:pt x="257434" y="171432"/>
                  </a:lnTo>
                  <a:lnTo>
                    <a:pt x="228674" y="180836"/>
                  </a:lnTo>
                  <a:lnTo>
                    <a:pt x="198139" y="184097"/>
                  </a:lnTo>
                  <a:lnTo>
                    <a:pt x="195664" y="184097"/>
                  </a:lnTo>
                  <a:lnTo>
                    <a:pt x="190754" y="183876"/>
                  </a:lnTo>
                  <a:lnTo>
                    <a:pt x="194582" y="199633"/>
                  </a:lnTo>
                  <a:lnTo>
                    <a:pt x="197384" y="215877"/>
                  </a:lnTo>
                  <a:lnTo>
                    <a:pt x="199105" y="232560"/>
                  </a:lnTo>
                  <a:lnTo>
                    <a:pt x="199691" y="249631"/>
                  </a:lnTo>
                  <a:lnTo>
                    <a:pt x="193576" y="304458"/>
                  </a:lnTo>
                  <a:lnTo>
                    <a:pt x="176317" y="353734"/>
                  </a:lnTo>
                  <a:lnTo>
                    <a:pt x="149544" y="395498"/>
                  </a:lnTo>
                  <a:lnTo>
                    <a:pt x="114885" y="427789"/>
                  </a:lnTo>
                  <a:lnTo>
                    <a:pt x="73972" y="448648"/>
                  </a:lnTo>
                  <a:lnTo>
                    <a:pt x="28432" y="45611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86" y="1949591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100904" y="245376"/>
                  </a:moveTo>
                  <a:lnTo>
                    <a:pt x="0" y="245376"/>
                  </a:lnTo>
                  <a:lnTo>
                    <a:pt x="0" y="242414"/>
                  </a:lnTo>
                  <a:lnTo>
                    <a:pt x="5614" y="192516"/>
                  </a:lnTo>
                  <a:lnTo>
                    <a:pt x="18412" y="151763"/>
                  </a:lnTo>
                  <a:lnTo>
                    <a:pt x="37748" y="114770"/>
                  </a:lnTo>
                  <a:lnTo>
                    <a:pt x="62826" y="82043"/>
                  </a:lnTo>
                  <a:lnTo>
                    <a:pt x="92852" y="54083"/>
                  </a:lnTo>
                  <a:lnTo>
                    <a:pt x="127030" y="31395"/>
                  </a:lnTo>
                  <a:lnTo>
                    <a:pt x="164567" y="14483"/>
                  </a:lnTo>
                  <a:lnTo>
                    <a:pt x="204667" y="3850"/>
                  </a:lnTo>
                  <a:lnTo>
                    <a:pt x="246536" y="0"/>
                  </a:lnTo>
                  <a:lnTo>
                    <a:pt x="289379" y="3436"/>
                  </a:lnTo>
                  <a:lnTo>
                    <a:pt x="332402" y="14662"/>
                  </a:lnTo>
                  <a:lnTo>
                    <a:pt x="100904" y="24537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31" y="1800093"/>
              <a:ext cx="219353" cy="2531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25" y="2008991"/>
              <a:ext cx="185961" cy="185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53" y="1553412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219489" y="393914"/>
                  </a:moveTo>
                  <a:lnTo>
                    <a:pt x="175443" y="376133"/>
                  </a:lnTo>
                  <a:lnTo>
                    <a:pt x="136597" y="353356"/>
                  </a:lnTo>
                  <a:lnTo>
                    <a:pt x="101957" y="325752"/>
                  </a:lnTo>
                  <a:lnTo>
                    <a:pt x="71837" y="293912"/>
                  </a:lnTo>
                  <a:lnTo>
                    <a:pt x="46550" y="258427"/>
                  </a:lnTo>
                  <a:lnTo>
                    <a:pt x="26409" y="219888"/>
                  </a:lnTo>
                  <a:lnTo>
                    <a:pt x="11728" y="178885"/>
                  </a:lnTo>
                  <a:lnTo>
                    <a:pt x="2821" y="136009"/>
                  </a:lnTo>
                  <a:lnTo>
                    <a:pt x="0" y="91851"/>
                  </a:lnTo>
                  <a:lnTo>
                    <a:pt x="3578" y="47002"/>
                  </a:lnTo>
                  <a:lnTo>
                    <a:pt x="13870" y="2052"/>
                  </a:lnTo>
                  <a:lnTo>
                    <a:pt x="14273" y="741"/>
                  </a:lnTo>
                  <a:lnTo>
                    <a:pt x="15687" y="0"/>
                  </a:lnTo>
                  <a:lnTo>
                    <a:pt x="21953" y="1979"/>
                  </a:lnTo>
                  <a:lnTo>
                    <a:pt x="22650" y="3334"/>
                  </a:lnTo>
                  <a:lnTo>
                    <a:pt x="22258" y="4616"/>
                  </a:lnTo>
                  <a:lnTo>
                    <a:pt x="11613" y="52691"/>
                  </a:lnTo>
                  <a:lnTo>
                    <a:pt x="8830" y="100576"/>
                  </a:lnTo>
                  <a:lnTo>
                    <a:pt x="13503" y="147509"/>
                  </a:lnTo>
                  <a:lnTo>
                    <a:pt x="25226" y="192724"/>
                  </a:lnTo>
                  <a:lnTo>
                    <a:pt x="43592" y="235458"/>
                  </a:lnTo>
                  <a:lnTo>
                    <a:pt x="68198" y="274946"/>
                  </a:lnTo>
                  <a:lnTo>
                    <a:pt x="98637" y="310424"/>
                  </a:lnTo>
                  <a:lnTo>
                    <a:pt x="134504" y="341127"/>
                  </a:lnTo>
                  <a:lnTo>
                    <a:pt x="175393" y="366292"/>
                  </a:lnTo>
                  <a:lnTo>
                    <a:pt x="220898" y="385153"/>
                  </a:lnTo>
                  <a:lnTo>
                    <a:pt x="222175" y="385566"/>
                  </a:lnTo>
                  <a:lnTo>
                    <a:pt x="222882" y="386916"/>
                  </a:lnTo>
                  <a:lnTo>
                    <a:pt x="220903" y="393178"/>
                  </a:lnTo>
                  <a:lnTo>
                    <a:pt x="219489" y="3939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91" y="1800768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332485" y="394199"/>
                  </a:moveTo>
                  <a:lnTo>
                    <a:pt x="0" y="394199"/>
                  </a:lnTo>
                  <a:lnTo>
                    <a:pt x="0" y="391238"/>
                  </a:lnTo>
                  <a:lnTo>
                    <a:pt x="5812" y="340460"/>
                  </a:lnTo>
                  <a:lnTo>
                    <a:pt x="19095" y="298981"/>
                  </a:lnTo>
                  <a:lnTo>
                    <a:pt x="39155" y="261445"/>
                  </a:lnTo>
                  <a:lnTo>
                    <a:pt x="65146" y="228388"/>
                  </a:lnTo>
                  <a:lnTo>
                    <a:pt x="96224" y="200344"/>
                  </a:lnTo>
                  <a:lnTo>
                    <a:pt x="131544" y="177848"/>
                  </a:lnTo>
                  <a:lnTo>
                    <a:pt x="170259" y="161434"/>
                  </a:lnTo>
                  <a:lnTo>
                    <a:pt x="211524" y="151637"/>
                  </a:lnTo>
                  <a:lnTo>
                    <a:pt x="254496" y="148992"/>
                  </a:lnTo>
                  <a:lnTo>
                    <a:pt x="298327" y="154031"/>
                  </a:lnTo>
                  <a:lnTo>
                    <a:pt x="298327" y="0"/>
                  </a:lnTo>
                  <a:lnTo>
                    <a:pt x="342534" y="4456"/>
                  </a:lnTo>
                  <a:lnTo>
                    <a:pt x="383709" y="17239"/>
                  </a:lnTo>
                  <a:lnTo>
                    <a:pt x="420969" y="37465"/>
                  </a:lnTo>
                  <a:lnTo>
                    <a:pt x="453433" y="64253"/>
                  </a:lnTo>
                  <a:lnTo>
                    <a:pt x="480218" y="96720"/>
                  </a:lnTo>
                  <a:lnTo>
                    <a:pt x="500443" y="133983"/>
                  </a:lnTo>
                  <a:lnTo>
                    <a:pt x="513224" y="175162"/>
                  </a:lnTo>
                  <a:lnTo>
                    <a:pt x="517681" y="219374"/>
                  </a:lnTo>
                  <a:lnTo>
                    <a:pt x="491468" y="284421"/>
                  </a:lnTo>
                  <a:lnTo>
                    <a:pt x="466587" y="328639"/>
                  </a:lnTo>
                  <a:lnTo>
                    <a:pt x="430110" y="363368"/>
                  </a:lnTo>
                  <a:lnTo>
                    <a:pt x="384565" y="386068"/>
                  </a:lnTo>
                  <a:lnTo>
                    <a:pt x="332485" y="39419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41" y="2009466"/>
              <a:ext cx="212518" cy="1855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69" y="707593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0" y="399243"/>
                  </a:moveTo>
                  <a:lnTo>
                    <a:pt x="628" y="399263"/>
                  </a:lnTo>
                  <a:lnTo>
                    <a:pt x="0" y="0"/>
                  </a:lnTo>
                  <a:lnTo>
                    <a:pt x="172810" y="109689"/>
                  </a:lnTo>
                  <a:lnTo>
                    <a:pt x="286629" y="109689"/>
                  </a:lnTo>
                  <a:lnTo>
                    <a:pt x="290274" y="113039"/>
                  </a:lnTo>
                  <a:lnTo>
                    <a:pt x="301668" y="120408"/>
                  </a:lnTo>
                  <a:lnTo>
                    <a:pt x="321502" y="127777"/>
                  </a:lnTo>
                  <a:lnTo>
                    <a:pt x="350468" y="131126"/>
                  </a:lnTo>
                  <a:lnTo>
                    <a:pt x="376847" y="130791"/>
                  </a:lnTo>
                  <a:lnTo>
                    <a:pt x="392689" y="128446"/>
                  </a:lnTo>
                  <a:lnTo>
                    <a:pt x="404339" y="122082"/>
                  </a:lnTo>
                  <a:lnTo>
                    <a:pt x="418142" y="109689"/>
                  </a:lnTo>
                  <a:lnTo>
                    <a:pt x="546678" y="109689"/>
                  </a:lnTo>
                  <a:lnTo>
                    <a:pt x="719489" y="0"/>
                  </a:lnTo>
                  <a:lnTo>
                    <a:pt x="718880" y="3992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57" y="817282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5" y="482629"/>
                  </a:moveTo>
                  <a:lnTo>
                    <a:pt x="312949" y="476112"/>
                  </a:lnTo>
                  <a:lnTo>
                    <a:pt x="248773" y="458637"/>
                  </a:lnTo>
                  <a:lnTo>
                    <a:pt x="189637" y="433313"/>
                  </a:lnTo>
                  <a:lnTo>
                    <a:pt x="136600" y="403249"/>
                  </a:lnTo>
                  <a:lnTo>
                    <a:pt x="90722" y="371556"/>
                  </a:lnTo>
                  <a:lnTo>
                    <a:pt x="53063" y="341344"/>
                  </a:lnTo>
                  <a:lnTo>
                    <a:pt x="24681" y="315723"/>
                  </a:lnTo>
                  <a:lnTo>
                    <a:pt x="0" y="290663"/>
                  </a:lnTo>
                  <a:lnTo>
                    <a:pt x="11126" y="284660"/>
                  </a:lnTo>
                  <a:lnTo>
                    <a:pt x="39261" y="268683"/>
                  </a:lnTo>
                  <a:lnTo>
                    <a:pt x="79513" y="244227"/>
                  </a:lnTo>
                  <a:lnTo>
                    <a:pt x="126991" y="212786"/>
                  </a:lnTo>
                  <a:lnTo>
                    <a:pt x="176805" y="175854"/>
                  </a:lnTo>
                  <a:lnTo>
                    <a:pt x="224063" y="134926"/>
                  </a:lnTo>
                  <a:lnTo>
                    <a:pt x="263874" y="91494"/>
                  </a:lnTo>
                  <a:lnTo>
                    <a:pt x="291347" y="47054"/>
                  </a:lnTo>
                  <a:lnTo>
                    <a:pt x="301592" y="3098"/>
                  </a:lnTo>
                  <a:lnTo>
                    <a:pt x="301592" y="0"/>
                  </a:lnTo>
                  <a:lnTo>
                    <a:pt x="433208" y="0"/>
                  </a:lnTo>
                  <a:lnTo>
                    <a:pt x="442334" y="41039"/>
                  </a:lnTo>
                  <a:lnTo>
                    <a:pt x="467120" y="82141"/>
                  </a:lnTo>
                  <a:lnTo>
                    <a:pt x="503674" y="122283"/>
                  </a:lnTo>
                  <a:lnTo>
                    <a:pt x="548105" y="160446"/>
                  </a:lnTo>
                  <a:lnTo>
                    <a:pt x="596522" y="195607"/>
                  </a:lnTo>
                  <a:lnTo>
                    <a:pt x="645034" y="226746"/>
                  </a:lnTo>
                  <a:lnTo>
                    <a:pt x="689750" y="252843"/>
                  </a:lnTo>
                  <a:lnTo>
                    <a:pt x="726779" y="272875"/>
                  </a:lnTo>
                  <a:lnTo>
                    <a:pt x="762161" y="290663"/>
                  </a:lnTo>
                  <a:lnTo>
                    <a:pt x="755573" y="297803"/>
                  </a:lnTo>
                  <a:lnTo>
                    <a:pt x="709146" y="341344"/>
                  </a:lnTo>
                  <a:lnTo>
                    <a:pt x="671485" y="371556"/>
                  </a:lnTo>
                  <a:lnTo>
                    <a:pt x="625607" y="403249"/>
                  </a:lnTo>
                  <a:lnTo>
                    <a:pt x="572569" y="433313"/>
                  </a:lnTo>
                  <a:lnTo>
                    <a:pt x="513433" y="458637"/>
                  </a:lnTo>
                  <a:lnTo>
                    <a:pt x="449257" y="476112"/>
                  </a:lnTo>
                  <a:lnTo>
                    <a:pt x="381105" y="48262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90" y="1058593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3" y="202926"/>
                  </a:moveTo>
                  <a:lnTo>
                    <a:pt x="157017" y="199302"/>
                  </a:lnTo>
                  <a:lnTo>
                    <a:pt x="105926" y="189073"/>
                  </a:lnTo>
                  <a:lnTo>
                    <a:pt x="62641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1" y="29718"/>
                  </a:lnTo>
                  <a:lnTo>
                    <a:pt x="105926" y="13852"/>
                  </a:lnTo>
                  <a:lnTo>
                    <a:pt x="157017" y="3624"/>
                  </a:lnTo>
                  <a:lnTo>
                    <a:pt x="213873" y="0"/>
                  </a:lnTo>
                  <a:lnTo>
                    <a:pt x="270730" y="3624"/>
                  </a:lnTo>
                  <a:lnTo>
                    <a:pt x="321820" y="13852"/>
                  </a:lnTo>
                  <a:lnTo>
                    <a:pt x="365105" y="29718"/>
                  </a:lnTo>
                  <a:lnTo>
                    <a:pt x="398547" y="50253"/>
                  </a:lnTo>
                  <a:lnTo>
                    <a:pt x="427747" y="101463"/>
                  </a:lnTo>
                  <a:lnTo>
                    <a:pt x="420107" y="128436"/>
                  </a:lnTo>
                  <a:lnTo>
                    <a:pt x="365105" y="173208"/>
                  </a:lnTo>
                  <a:lnTo>
                    <a:pt x="321820" y="189073"/>
                  </a:lnTo>
                  <a:lnTo>
                    <a:pt x="270730" y="199302"/>
                  </a:lnTo>
                  <a:lnTo>
                    <a:pt x="213873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97" y="1083157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5233" y="11255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1" y="19434"/>
                  </a:lnTo>
                  <a:lnTo>
                    <a:pt x="234339" y="12327"/>
                  </a:lnTo>
                  <a:lnTo>
                    <a:pt x="300290" y="7205"/>
                  </a:lnTo>
                  <a:lnTo>
                    <a:pt x="357696" y="3744"/>
                  </a:lnTo>
                  <a:lnTo>
                    <a:pt x="405079" y="1618"/>
                  </a:lnTo>
                  <a:lnTo>
                    <a:pt x="463862" y="71"/>
                  </a:lnTo>
                  <a:lnTo>
                    <a:pt x="472306" y="0"/>
                  </a:lnTo>
                  <a:lnTo>
                    <a:pt x="472306" y="8776"/>
                  </a:lnTo>
                  <a:lnTo>
                    <a:pt x="463889" y="8847"/>
                  </a:lnTo>
                  <a:lnTo>
                    <a:pt x="441056" y="9278"/>
                  </a:lnTo>
                  <a:lnTo>
                    <a:pt x="358040" y="12512"/>
                  </a:lnTo>
                  <a:lnTo>
                    <a:pt x="300804" y="15964"/>
                  </a:lnTo>
                  <a:lnTo>
                    <a:pt x="235046" y="21072"/>
                  </a:lnTo>
                  <a:lnTo>
                    <a:pt x="162242" y="28159"/>
                  </a:lnTo>
                  <a:lnTo>
                    <a:pt x="83863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1931" y="1083149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5" y="16635"/>
                  </a:lnTo>
                  <a:lnTo>
                    <a:pt x="112934" y="11481"/>
                  </a:lnTo>
                  <a:lnTo>
                    <a:pt x="170292" y="6515"/>
                  </a:lnTo>
                  <a:lnTo>
                    <a:pt x="236760" y="2462"/>
                  </a:lnTo>
                  <a:lnTo>
                    <a:pt x="311065" y="48"/>
                  </a:lnTo>
                  <a:lnTo>
                    <a:pt x="391939" y="0"/>
                  </a:lnTo>
                  <a:lnTo>
                    <a:pt x="478111" y="3041"/>
                  </a:lnTo>
                  <a:lnTo>
                    <a:pt x="477629" y="11803"/>
                  </a:lnTo>
                  <a:lnTo>
                    <a:pt x="391811" y="8774"/>
                  </a:lnTo>
                  <a:lnTo>
                    <a:pt x="311273" y="8820"/>
                  </a:lnTo>
                  <a:lnTo>
                    <a:pt x="237281" y="11221"/>
                  </a:lnTo>
                  <a:lnTo>
                    <a:pt x="171098" y="15253"/>
                  </a:lnTo>
                  <a:lnTo>
                    <a:pt x="113987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707" y="112549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1" y="49567"/>
                  </a:moveTo>
                  <a:lnTo>
                    <a:pt x="388443" y="37549"/>
                  </a:lnTo>
                  <a:lnTo>
                    <a:pt x="310064" y="28159"/>
                  </a:lnTo>
                  <a:lnTo>
                    <a:pt x="237259" y="21072"/>
                  </a:lnTo>
                  <a:lnTo>
                    <a:pt x="171502" y="15964"/>
                  </a:lnTo>
                  <a:lnTo>
                    <a:pt x="114265" y="12512"/>
                  </a:lnTo>
                  <a:lnTo>
                    <a:pt x="67023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7" y="1618"/>
                  </a:lnTo>
                  <a:lnTo>
                    <a:pt x="114611" y="3744"/>
                  </a:lnTo>
                  <a:lnTo>
                    <a:pt x="172017" y="7205"/>
                  </a:lnTo>
                  <a:lnTo>
                    <a:pt x="237969" y="12327"/>
                  </a:lnTo>
                  <a:lnTo>
                    <a:pt x="310986" y="19434"/>
                  </a:lnTo>
                  <a:lnTo>
                    <a:pt x="389591" y="28851"/>
                  </a:lnTo>
                  <a:lnTo>
                    <a:pt x="472306" y="40904"/>
                  </a:lnTo>
                  <a:lnTo>
                    <a:pt x="470921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40" y="992236"/>
              <a:ext cx="472282" cy="2115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302" y="817233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0001" y="817231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75" y="57048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62"/>
                  </a:lnTo>
                  <a:lnTo>
                    <a:pt x="39497" y="83362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94" y="1937488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332485" y="257464"/>
                  </a:moveTo>
                  <a:lnTo>
                    <a:pt x="0" y="257464"/>
                  </a:lnTo>
                  <a:lnTo>
                    <a:pt x="4146" y="211195"/>
                  </a:lnTo>
                  <a:lnTo>
                    <a:pt x="16099" y="167645"/>
                  </a:lnTo>
                  <a:lnTo>
                    <a:pt x="35134" y="127542"/>
                  </a:lnTo>
                  <a:lnTo>
                    <a:pt x="60523" y="91612"/>
                  </a:lnTo>
                  <a:lnTo>
                    <a:pt x="91540" y="60583"/>
                  </a:lnTo>
                  <a:lnTo>
                    <a:pt x="127458" y="35180"/>
                  </a:lnTo>
                  <a:lnTo>
                    <a:pt x="167551" y="16131"/>
                  </a:lnTo>
                  <a:lnTo>
                    <a:pt x="211091" y="4162"/>
                  </a:lnTo>
                  <a:lnTo>
                    <a:pt x="257352" y="0"/>
                  </a:lnTo>
                  <a:lnTo>
                    <a:pt x="502487" y="87447"/>
                  </a:lnTo>
                  <a:lnTo>
                    <a:pt x="496414" y="132645"/>
                  </a:lnTo>
                  <a:lnTo>
                    <a:pt x="479276" y="173259"/>
                  </a:lnTo>
                  <a:lnTo>
                    <a:pt x="452694" y="207668"/>
                  </a:lnTo>
                  <a:lnTo>
                    <a:pt x="418287" y="234252"/>
                  </a:lnTo>
                  <a:lnTo>
                    <a:pt x="377677" y="251391"/>
                  </a:lnTo>
                  <a:lnTo>
                    <a:pt x="332485" y="25746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26" y="2009450"/>
              <a:ext cx="212513" cy="18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5005" y="6524625"/>
            <a:ext cx="17233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-80" dirty="0">
                <a:latin typeface="Century Gothic"/>
                <a:cs typeface="Century Gothic"/>
              </a:rPr>
              <a:t>Cup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0" dirty="0">
                <a:latin typeface="Century Gothic"/>
                <a:cs typeface="Century Gothic"/>
              </a:rPr>
              <a:t> </a:t>
            </a:r>
            <a:r>
              <a:rPr sz="2000" b="1" spc="50" dirty="0">
                <a:latin typeface="Century Gothic"/>
                <a:cs typeface="Century Gothic"/>
              </a:rPr>
              <a:t>Up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399" y="2714625"/>
            <a:ext cx="32766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843" y="6677025"/>
            <a:ext cx="17837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45" dirty="0">
                <a:latin typeface="Century Gothic"/>
                <a:cs typeface="Century Gothic"/>
              </a:rPr>
              <a:t> </a:t>
            </a:r>
            <a:r>
              <a:rPr sz="2000" b="1" dirty="0">
                <a:latin typeface="Century Gothic"/>
                <a:cs typeface="Century Gothic"/>
              </a:rPr>
              <a:t>Cup</a:t>
            </a:r>
            <a:r>
              <a:rPr sz="2000" b="1" spc="195" dirty="0">
                <a:latin typeface="Century Gothic"/>
                <a:cs typeface="Century Gothic"/>
              </a:rPr>
              <a:t> </a:t>
            </a:r>
            <a:r>
              <a:rPr sz="2000" b="1" spc="95" dirty="0">
                <a:latin typeface="Century Gothic"/>
                <a:cs typeface="Century Gothic"/>
              </a:rPr>
              <a:t>Is</a:t>
            </a:r>
            <a:r>
              <a:rPr sz="2000" b="1" spc="-140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98785" y="2181225"/>
            <a:ext cx="5295829" cy="3660775"/>
            <a:chOff x="1574871" y="425450"/>
            <a:chExt cx="4925060" cy="331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425450"/>
              <a:ext cx="2119058" cy="1837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885" y="6694804"/>
            <a:ext cx="1611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-80" dirty="0">
                <a:latin typeface="Century Gothic"/>
                <a:cs typeface="Century Gothic"/>
              </a:rPr>
              <a:t>Cup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0" dirty="0">
                <a:latin typeface="Century Gothic"/>
                <a:cs typeface="Century Gothic"/>
              </a:rPr>
              <a:t> </a:t>
            </a:r>
            <a:r>
              <a:rPr sz="2000" b="1" spc="30" dirty="0">
                <a:latin typeface="Century Gothic"/>
                <a:cs typeface="Century Gothic"/>
              </a:rPr>
              <a:t>In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4755" y="2333625"/>
            <a:ext cx="4903889" cy="3244214"/>
            <a:chOff x="1662011" y="537211"/>
            <a:chExt cx="426275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75" y="593953"/>
              <a:ext cx="2118982" cy="914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25"/>
            <a:ext cx="10692765" cy="7543800"/>
            <a:chOff x="0" y="9525"/>
            <a:chExt cx="10692765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10692383" cy="7543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8640" y="3359771"/>
              <a:ext cx="2414479" cy="26643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6397" y="6430204"/>
            <a:ext cx="231203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10" dirty="0"/>
              <a:t>The</a:t>
            </a:r>
            <a:r>
              <a:rPr sz="2550" spc="-70" dirty="0"/>
              <a:t> </a:t>
            </a:r>
            <a:r>
              <a:rPr sz="2550" spc="60" dirty="0"/>
              <a:t>Dog</a:t>
            </a:r>
            <a:r>
              <a:rPr sz="2550" spc="-60" dirty="0"/>
              <a:t> </a:t>
            </a:r>
            <a:r>
              <a:rPr sz="2550" spc="170" dirty="0"/>
              <a:t>Is</a:t>
            </a:r>
            <a:r>
              <a:rPr sz="2550" spc="-70" dirty="0"/>
              <a:t> </a:t>
            </a:r>
            <a:r>
              <a:rPr sz="2550" spc="130" dirty="0"/>
              <a:t>Up</a:t>
            </a:r>
            <a:endParaRPr sz="25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4623" y="7015419"/>
            <a:ext cx="23228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Century Gothic"/>
                <a:cs typeface="Century Gothic"/>
              </a:rPr>
              <a:t>The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50" dirty="0">
                <a:latin typeface="Century Gothic"/>
                <a:cs typeface="Century Gothic"/>
              </a:rPr>
              <a:t>Dog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70" dirty="0">
                <a:latin typeface="Century Gothic"/>
                <a:cs typeface="Century Gothic"/>
              </a:rPr>
              <a:t>Is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-25" dirty="0">
                <a:latin typeface="Century Gothic"/>
                <a:cs typeface="Century Gothic"/>
              </a:rPr>
              <a:t>On</a:t>
            </a:r>
            <a:endParaRPr sz="25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29" y="1388430"/>
            <a:ext cx="3436620" cy="5548630"/>
            <a:chOff x="3429029" y="1388430"/>
            <a:chExt cx="3436620" cy="55486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826" y="4442016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29" y="1388430"/>
              <a:ext cx="2946115" cy="3251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46436" y="7015419"/>
            <a:ext cx="216662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Century Gothic"/>
                <a:cs typeface="Century Gothic"/>
              </a:rPr>
              <a:t>The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60" dirty="0">
                <a:latin typeface="Century Gothic"/>
                <a:cs typeface="Century Gothic"/>
              </a:rPr>
              <a:t>Dog</a:t>
            </a:r>
            <a:r>
              <a:rPr sz="2550" b="1" spc="-60" dirty="0">
                <a:latin typeface="Century Gothic"/>
                <a:cs typeface="Century Gothic"/>
              </a:rPr>
              <a:t> </a:t>
            </a:r>
            <a:r>
              <a:rPr sz="2550" b="1" spc="170" dirty="0">
                <a:latin typeface="Century Gothic"/>
                <a:cs typeface="Century Gothic"/>
              </a:rPr>
              <a:t>Is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00" dirty="0">
                <a:latin typeface="Century Gothic"/>
                <a:cs typeface="Century Gothic"/>
              </a:rPr>
              <a:t>In</a:t>
            </a:r>
            <a:endParaRPr sz="25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95729" y="2021734"/>
            <a:ext cx="3593465" cy="4145279"/>
            <a:chOff x="3695729" y="2021734"/>
            <a:chExt cx="3593465" cy="41452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729" y="2021734"/>
              <a:ext cx="2946115" cy="32515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075" y="3281455"/>
              <a:ext cx="3514090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034" y="6296025"/>
            <a:ext cx="17513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10" dirty="0">
                <a:latin typeface="Century Gothic"/>
                <a:cs typeface="Century Gothic"/>
              </a:rPr>
              <a:t>Bus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399" y="657225"/>
            <a:ext cx="8610599" cy="5277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0" y="6677025"/>
            <a:ext cx="17424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75" dirty="0">
                <a:latin typeface="Century Gothic"/>
                <a:cs typeface="Century Gothic"/>
              </a:rPr>
              <a:t>Dot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4624" y="2638425"/>
            <a:ext cx="184150" cy="184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352" y="6448425"/>
            <a:ext cx="175069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75" dirty="0">
                <a:latin typeface="Century Gothic"/>
                <a:cs typeface="Century Gothic"/>
              </a:rPr>
              <a:t>Dot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5156" y="2609850"/>
            <a:ext cx="4363085" cy="2343150"/>
            <a:chOff x="1612964" y="1172846"/>
            <a:chExt cx="4363085" cy="2343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172846"/>
              <a:ext cx="4362959" cy="2343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553" y="1679574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8820" y="6677025"/>
            <a:ext cx="16357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75" dirty="0">
                <a:latin typeface="Century Gothic"/>
                <a:cs typeface="Century Gothic"/>
              </a:rPr>
              <a:t>Dot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60700" y="2714625"/>
            <a:ext cx="4262755" cy="2133600"/>
            <a:chOff x="1662011" y="1171391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171391"/>
              <a:ext cx="4262538" cy="2133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300" y="1869300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6568" y="6082731"/>
            <a:ext cx="230695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/>
              <a:t>The</a:t>
            </a:r>
            <a:r>
              <a:rPr sz="2550" spc="-65" dirty="0"/>
              <a:t> </a:t>
            </a:r>
            <a:r>
              <a:rPr sz="2550" spc="114" dirty="0"/>
              <a:t>Hen</a:t>
            </a:r>
            <a:r>
              <a:rPr sz="2550" spc="-65" dirty="0"/>
              <a:t> </a:t>
            </a:r>
            <a:r>
              <a:rPr sz="2550" spc="170" dirty="0"/>
              <a:t>Is</a:t>
            </a:r>
            <a:r>
              <a:rPr sz="2550" spc="-65" dirty="0"/>
              <a:t> </a:t>
            </a:r>
            <a:r>
              <a:rPr sz="2550" spc="254" dirty="0"/>
              <a:t>UP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813" y="1757037"/>
            <a:ext cx="2083753" cy="24136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6205" y="6430204"/>
            <a:ext cx="231965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/>
              <a:t>The</a:t>
            </a:r>
            <a:r>
              <a:rPr sz="2550" spc="-65" dirty="0"/>
              <a:t> </a:t>
            </a:r>
            <a:r>
              <a:rPr sz="2550" spc="114" dirty="0"/>
              <a:t>Hen</a:t>
            </a:r>
            <a:r>
              <a:rPr sz="2550" spc="-65" dirty="0"/>
              <a:t> </a:t>
            </a:r>
            <a:r>
              <a:rPr sz="2550" spc="170" dirty="0"/>
              <a:t>Is</a:t>
            </a:r>
            <a:r>
              <a:rPr sz="2550" spc="-65" dirty="0"/>
              <a:t> </a:t>
            </a:r>
            <a:r>
              <a:rPr sz="2550" spc="-25" dirty="0"/>
              <a:t>On</a:t>
            </a:r>
            <a:endParaRPr sz="2550"/>
          </a:p>
        </p:txBody>
      </p:sp>
      <p:grpSp>
        <p:nvGrpSpPr>
          <p:cNvPr id="4" name="object 4"/>
          <p:cNvGrpSpPr/>
          <p:nvPr/>
        </p:nvGrpSpPr>
        <p:grpSpPr>
          <a:xfrm>
            <a:off x="3826511" y="1528229"/>
            <a:ext cx="3038475" cy="4430395"/>
            <a:chOff x="3826511" y="1528229"/>
            <a:chExt cx="3038475" cy="4430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463699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486" y="1528229"/>
              <a:ext cx="1971038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73046" y="6430204"/>
            <a:ext cx="21704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Century Gothic"/>
                <a:cs typeface="Century Gothic"/>
              </a:rPr>
              <a:t>The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14" dirty="0">
                <a:latin typeface="Century Gothic"/>
                <a:cs typeface="Century Gothic"/>
              </a:rPr>
              <a:t>Hen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70" dirty="0">
                <a:latin typeface="Century Gothic"/>
                <a:cs typeface="Century Gothic"/>
              </a:rPr>
              <a:t>Is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25" dirty="0">
                <a:latin typeface="Century Gothic"/>
                <a:cs typeface="Century Gothic"/>
              </a:rPr>
              <a:t>In</a:t>
            </a:r>
            <a:endParaRPr sz="25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9521" y="1911976"/>
            <a:ext cx="3514090" cy="3645535"/>
            <a:chOff x="3779521" y="1911976"/>
            <a:chExt cx="3514090" cy="3645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1996" y="1911976"/>
              <a:ext cx="1952623" cy="22612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1" y="2671644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6120" y="6372225"/>
            <a:ext cx="16611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Century Gothic"/>
                <a:cs typeface="Century Gothic"/>
              </a:rPr>
              <a:t>The</a:t>
            </a:r>
            <a:r>
              <a:rPr sz="2000" b="1" spc="-160" dirty="0">
                <a:latin typeface="Century Gothic"/>
                <a:cs typeface="Century Gothic"/>
              </a:rPr>
              <a:t> </a:t>
            </a:r>
            <a:r>
              <a:rPr sz="2000" b="1" spc="70" dirty="0">
                <a:latin typeface="Century Gothic"/>
                <a:cs typeface="Century Gothic"/>
              </a:rPr>
              <a:t>Log</a:t>
            </a:r>
            <a:r>
              <a:rPr sz="2000" b="1" spc="-220" dirty="0">
                <a:latin typeface="Century Gothic"/>
                <a:cs typeface="Century Gothic"/>
              </a:rPr>
              <a:t> </a:t>
            </a:r>
            <a:r>
              <a:rPr sz="2000" b="1" spc="95" dirty="0">
                <a:latin typeface="Century Gothic"/>
                <a:cs typeface="Century Gothic"/>
              </a:rPr>
              <a:t>Is</a:t>
            </a:r>
            <a:r>
              <a:rPr sz="2000" b="1" spc="-225" dirty="0">
                <a:latin typeface="Century Gothic"/>
                <a:cs typeface="Century Gothic"/>
              </a:rPr>
              <a:t> </a:t>
            </a:r>
            <a:r>
              <a:rPr sz="2000" b="1" spc="35" dirty="0">
                <a:latin typeface="Century Gothic"/>
                <a:cs typeface="Century Gothic"/>
              </a:rPr>
              <a:t>Up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7753" y="1419225"/>
            <a:ext cx="3477893" cy="17221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3132" y="6433426"/>
            <a:ext cx="1673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Century Gothic"/>
                <a:cs typeface="Century Gothic"/>
              </a:rPr>
              <a:t>The</a:t>
            </a:r>
            <a:r>
              <a:rPr sz="2000" b="1" spc="-165" dirty="0">
                <a:latin typeface="Century Gothic"/>
                <a:cs typeface="Century Gothic"/>
              </a:rPr>
              <a:t> </a:t>
            </a:r>
            <a:r>
              <a:rPr sz="2000" b="1" spc="70" dirty="0">
                <a:latin typeface="Century Gothic"/>
                <a:cs typeface="Century Gothic"/>
              </a:rPr>
              <a:t>Log</a:t>
            </a:r>
            <a:r>
              <a:rPr sz="2000" b="1" spc="-21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60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20" y="2181225"/>
            <a:ext cx="4353560" cy="3003550"/>
            <a:chOff x="1618045" y="964006"/>
            <a:chExt cx="4353560" cy="3003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5" y="1652981"/>
              <a:ext cx="435343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80" y="964006"/>
              <a:ext cx="3477882" cy="1722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0730" y="6677025"/>
            <a:ext cx="1551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Century Gothic"/>
                <a:cs typeface="Century Gothic"/>
              </a:rPr>
              <a:t>The</a:t>
            </a:r>
            <a:r>
              <a:rPr sz="2000" b="1" spc="-160" dirty="0">
                <a:latin typeface="Century Gothic"/>
                <a:cs typeface="Century Gothic"/>
              </a:rPr>
              <a:t> </a:t>
            </a:r>
            <a:r>
              <a:rPr sz="2000" b="1" spc="70" dirty="0">
                <a:latin typeface="Century Gothic"/>
                <a:cs typeface="Century Gothic"/>
              </a:rPr>
              <a:t>Log</a:t>
            </a:r>
            <a:r>
              <a:rPr sz="2000" b="1" spc="-220" dirty="0">
                <a:latin typeface="Century Gothic"/>
                <a:cs typeface="Century Gothic"/>
              </a:rPr>
              <a:t> </a:t>
            </a:r>
            <a:r>
              <a:rPr sz="2000" b="1" spc="95" dirty="0">
                <a:latin typeface="Century Gothic"/>
                <a:cs typeface="Century Gothic"/>
              </a:rPr>
              <a:t>Is</a:t>
            </a:r>
            <a:r>
              <a:rPr sz="2000" b="1" spc="-215" dirty="0">
                <a:latin typeface="Century Gothic"/>
                <a:cs typeface="Century Gothic"/>
              </a:rPr>
              <a:t> </a:t>
            </a:r>
            <a:r>
              <a:rPr sz="2000" b="1" spc="25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2" y="2708592"/>
            <a:ext cx="4295775" cy="2145665"/>
            <a:chOff x="1627504" y="1890890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504" y="1890890"/>
              <a:ext cx="4295773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24" y="1994395"/>
              <a:ext cx="2820034" cy="838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2140" y="6677025"/>
            <a:ext cx="18491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80" dirty="0">
                <a:latin typeface="Century Gothic"/>
                <a:cs typeface="Century Gothic"/>
              </a:rPr>
              <a:t>Map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DEC98D-3541-EF70-777B-3E547F4C9806}"/>
              </a:ext>
            </a:extLst>
          </p:cNvPr>
          <p:cNvGrpSpPr/>
          <p:nvPr/>
        </p:nvGrpSpPr>
        <p:grpSpPr>
          <a:xfrm>
            <a:off x="4116806" y="2203666"/>
            <a:ext cx="2459787" cy="1577759"/>
            <a:chOff x="2688386" y="1309547"/>
            <a:chExt cx="2459787" cy="1577759"/>
          </a:xfrm>
        </p:grpSpPr>
        <p:sp>
          <p:nvSpPr>
            <p:cNvPr id="3" name="object 3"/>
            <p:cNvSpPr/>
            <p:nvPr/>
          </p:nvSpPr>
          <p:spPr>
            <a:xfrm>
              <a:off x="2688386" y="1309547"/>
              <a:ext cx="1516380" cy="1278255"/>
            </a:xfrm>
            <a:custGeom>
              <a:avLst/>
              <a:gdLst/>
              <a:ahLst/>
              <a:cxnLst/>
              <a:rect l="l" t="t" r="r" b="b"/>
              <a:pathLst>
                <a:path w="1516379" h="1278255">
                  <a:moveTo>
                    <a:pt x="675589" y="351713"/>
                  </a:moveTo>
                  <a:lnTo>
                    <a:pt x="666851" y="348386"/>
                  </a:lnTo>
                  <a:lnTo>
                    <a:pt x="657555" y="346951"/>
                  </a:lnTo>
                  <a:lnTo>
                    <a:pt x="648106" y="347446"/>
                  </a:lnTo>
                  <a:lnTo>
                    <a:pt x="638962" y="349885"/>
                  </a:lnTo>
                  <a:lnTo>
                    <a:pt x="647649" y="356641"/>
                  </a:lnTo>
                  <a:lnTo>
                    <a:pt x="656767" y="358444"/>
                  </a:lnTo>
                  <a:lnTo>
                    <a:pt x="666140" y="356425"/>
                  </a:lnTo>
                  <a:lnTo>
                    <a:pt x="675589" y="351713"/>
                  </a:lnTo>
                  <a:close/>
                </a:path>
                <a:path w="1516379" h="1278255">
                  <a:moveTo>
                    <a:pt x="778560" y="23482"/>
                  </a:moveTo>
                  <a:lnTo>
                    <a:pt x="770763" y="12852"/>
                  </a:lnTo>
                  <a:lnTo>
                    <a:pt x="748563" y="3492"/>
                  </a:lnTo>
                  <a:lnTo>
                    <a:pt x="721652" y="0"/>
                  </a:lnTo>
                  <a:lnTo>
                    <a:pt x="700595" y="4711"/>
                  </a:lnTo>
                  <a:lnTo>
                    <a:pt x="680148" y="12661"/>
                  </a:lnTo>
                  <a:lnTo>
                    <a:pt x="655091" y="18821"/>
                  </a:lnTo>
                  <a:lnTo>
                    <a:pt x="662965" y="24549"/>
                  </a:lnTo>
                  <a:lnTo>
                    <a:pt x="671969" y="26797"/>
                  </a:lnTo>
                  <a:lnTo>
                    <a:pt x="681075" y="27787"/>
                  </a:lnTo>
                  <a:lnTo>
                    <a:pt x="689254" y="29794"/>
                  </a:lnTo>
                  <a:lnTo>
                    <a:pt x="699096" y="34150"/>
                  </a:lnTo>
                  <a:lnTo>
                    <a:pt x="698271" y="42151"/>
                  </a:lnTo>
                  <a:lnTo>
                    <a:pt x="706196" y="46736"/>
                  </a:lnTo>
                  <a:lnTo>
                    <a:pt x="722020" y="50457"/>
                  </a:lnTo>
                  <a:lnTo>
                    <a:pt x="742200" y="49822"/>
                  </a:lnTo>
                  <a:lnTo>
                    <a:pt x="762076" y="49695"/>
                  </a:lnTo>
                  <a:lnTo>
                    <a:pt x="776986" y="54965"/>
                  </a:lnTo>
                  <a:lnTo>
                    <a:pt x="778459" y="36982"/>
                  </a:lnTo>
                  <a:lnTo>
                    <a:pt x="778560" y="23482"/>
                  </a:lnTo>
                  <a:close/>
                </a:path>
                <a:path w="1516379" h="1278255">
                  <a:moveTo>
                    <a:pt x="800976" y="171132"/>
                  </a:moveTo>
                  <a:lnTo>
                    <a:pt x="795566" y="160439"/>
                  </a:lnTo>
                  <a:lnTo>
                    <a:pt x="790194" y="169672"/>
                  </a:lnTo>
                  <a:lnTo>
                    <a:pt x="786638" y="179425"/>
                  </a:lnTo>
                  <a:lnTo>
                    <a:pt x="784948" y="189534"/>
                  </a:lnTo>
                  <a:lnTo>
                    <a:pt x="785190" y="199796"/>
                  </a:lnTo>
                  <a:lnTo>
                    <a:pt x="793762" y="189496"/>
                  </a:lnTo>
                  <a:lnTo>
                    <a:pt x="799706" y="180378"/>
                  </a:lnTo>
                  <a:lnTo>
                    <a:pt x="800976" y="171132"/>
                  </a:lnTo>
                  <a:close/>
                </a:path>
                <a:path w="1516379" h="1278255">
                  <a:moveTo>
                    <a:pt x="911733" y="1172870"/>
                  </a:moveTo>
                  <a:lnTo>
                    <a:pt x="903592" y="1167815"/>
                  </a:lnTo>
                  <a:lnTo>
                    <a:pt x="897001" y="1166583"/>
                  </a:lnTo>
                  <a:lnTo>
                    <a:pt x="889863" y="1169466"/>
                  </a:lnTo>
                  <a:lnTo>
                    <a:pt x="880021" y="1176769"/>
                  </a:lnTo>
                  <a:lnTo>
                    <a:pt x="888199" y="1178204"/>
                  </a:lnTo>
                  <a:lnTo>
                    <a:pt x="896442" y="1178013"/>
                  </a:lnTo>
                  <a:lnTo>
                    <a:pt x="904392" y="1176223"/>
                  </a:lnTo>
                  <a:lnTo>
                    <a:pt x="911733" y="1172870"/>
                  </a:lnTo>
                  <a:close/>
                </a:path>
                <a:path w="1516379" h="1278255">
                  <a:moveTo>
                    <a:pt x="1397685" y="316026"/>
                  </a:moveTo>
                  <a:lnTo>
                    <a:pt x="1394447" y="310743"/>
                  </a:lnTo>
                  <a:lnTo>
                    <a:pt x="1386789" y="304330"/>
                  </a:lnTo>
                  <a:lnTo>
                    <a:pt x="1377734" y="298043"/>
                  </a:lnTo>
                  <a:lnTo>
                    <a:pt x="1370355" y="293141"/>
                  </a:lnTo>
                  <a:lnTo>
                    <a:pt x="1364526" y="288607"/>
                  </a:lnTo>
                  <a:lnTo>
                    <a:pt x="1358392" y="283222"/>
                  </a:lnTo>
                  <a:lnTo>
                    <a:pt x="1352359" y="278053"/>
                  </a:lnTo>
                  <a:lnTo>
                    <a:pt x="1346847" y="274154"/>
                  </a:lnTo>
                  <a:lnTo>
                    <a:pt x="1342301" y="272516"/>
                  </a:lnTo>
                  <a:lnTo>
                    <a:pt x="1342605" y="272516"/>
                  </a:lnTo>
                  <a:lnTo>
                    <a:pt x="1310665" y="249783"/>
                  </a:lnTo>
                  <a:lnTo>
                    <a:pt x="1304226" y="241312"/>
                  </a:lnTo>
                  <a:lnTo>
                    <a:pt x="1297927" y="234797"/>
                  </a:lnTo>
                  <a:lnTo>
                    <a:pt x="1290955" y="229997"/>
                  </a:lnTo>
                  <a:lnTo>
                    <a:pt x="1283576" y="225196"/>
                  </a:lnTo>
                  <a:lnTo>
                    <a:pt x="1279867" y="222186"/>
                  </a:lnTo>
                  <a:lnTo>
                    <a:pt x="1277010" y="219875"/>
                  </a:lnTo>
                  <a:lnTo>
                    <a:pt x="1272501" y="213525"/>
                  </a:lnTo>
                  <a:lnTo>
                    <a:pt x="1270254" y="203784"/>
                  </a:lnTo>
                  <a:lnTo>
                    <a:pt x="1274140" y="199745"/>
                  </a:lnTo>
                  <a:lnTo>
                    <a:pt x="1281112" y="198018"/>
                  </a:lnTo>
                  <a:lnTo>
                    <a:pt x="1288084" y="195224"/>
                  </a:lnTo>
                  <a:lnTo>
                    <a:pt x="1296009" y="189268"/>
                  </a:lnTo>
                  <a:lnTo>
                    <a:pt x="1297647" y="188810"/>
                  </a:lnTo>
                  <a:lnTo>
                    <a:pt x="1288084" y="178752"/>
                  </a:lnTo>
                  <a:lnTo>
                    <a:pt x="1278166" y="172542"/>
                  </a:lnTo>
                  <a:lnTo>
                    <a:pt x="1264716" y="168275"/>
                  </a:lnTo>
                  <a:lnTo>
                    <a:pt x="1250645" y="164782"/>
                  </a:lnTo>
                  <a:lnTo>
                    <a:pt x="1238885" y="160896"/>
                  </a:lnTo>
                  <a:lnTo>
                    <a:pt x="1228750" y="154914"/>
                  </a:lnTo>
                  <a:lnTo>
                    <a:pt x="1224432" y="149352"/>
                  </a:lnTo>
                  <a:lnTo>
                    <a:pt x="1221397" y="142760"/>
                  </a:lnTo>
                  <a:lnTo>
                    <a:pt x="1215110" y="133667"/>
                  </a:lnTo>
                  <a:lnTo>
                    <a:pt x="1174038" y="108394"/>
                  </a:lnTo>
                  <a:lnTo>
                    <a:pt x="1124483" y="92265"/>
                  </a:lnTo>
                  <a:lnTo>
                    <a:pt x="1068920" y="75869"/>
                  </a:lnTo>
                  <a:lnTo>
                    <a:pt x="1011212" y="60223"/>
                  </a:lnTo>
                  <a:lnTo>
                    <a:pt x="991527" y="53594"/>
                  </a:lnTo>
                  <a:lnTo>
                    <a:pt x="988593" y="52603"/>
                  </a:lnTo>
                  <a:lnTo>
                    <a:pt x="960958" y="42646"/>
                  </a:lnTo>
                  <a:lnTo>
                    <a:pt x="933386" y="35293"/>
                  </a:lnTo>
                  <a:lnTo>
                    <a:pt x="910907" y="35521"/>
                  </a:lnTo>
                  <a:lnTo>
                    <a:pt x="902169" y="38265"/>
                  </a:lnTo>
                  <a:lnTo>
                    <a:pt x="897521" y="48107"/>
                  </a:lnTo>
                  <a:lnTo>
                    <a:pt x="887679" y="53594"/>
                  </a:lnTo>
                  <a:lnTo>
                    <a:pt x="854062" y="72364"/>
                  </a:lnTo>
                  <a:lnTo>
                    <a:pt x="847775" y="78536"/>
                  </a:lnTo>
                  <a:lnTo>
                    <a:pt x="827303" y="87287"/>
                  </a:lnTo>
                  <a:lnTo>
                    <a:pt x="809612" y="82791"/>
                  </a:lnTo>
                  <a:lnTo>
                    <a:pt x="793318" y="70459"/>
                  </a:lnTo>
                  <a:lnTo>
                    <a:pt x="776986" y="55651"/>
                  </a:lnTo>
                  <a:lnTo>
                    <a:pt x="774014" y="60058"/>
                  </a:lnTo>
                  <a:lnTo>
                    <a:pt x="769442" y="61747"/>
                  </a:lnTo>
                  <a:lnTo>
                    <a:pt x="762952" y="62445"/>
                  </a:lnTo>
                  <a:lnTo>
                    <a:pt x="754303" y="63893"/>
                  </a:lnTo>
                  <a:lnTo>
                    <a:pt x="744105" y="66128"/>
                  </a:lnTo>
                  <a:lnTo>
                    <a:pt x="722325" y="70459"/>
                  </a:lnTo>
                  <a:lnTo>
                    <a:pt x="711669" y="73037"/>
                  </a:lnTo>
                  <a:lnTo>
                    <a:pt x="719023" y="77685"/>
                  </a:lnTo>
                  <a:lnTo>
                    <a:pt x="725398" y="83324"/>
                  </a:lnTo>
                  <a:lnTo>
                    <a:pt x="730529" y="89738"/>
                  </a:lnTo>
                  <a:lnTo>
                    <a:pt x="733806" y="104381"/>
                  </a:lnTo>
                  <a:lnTo>
                    <a:pt x="743534" y="107442"/>
                  </a:lnTo>
                  <a:lnTo>
                    <a:pt x="749109" y="103466"/>
                  </a:lnTo>
                  <a:lnTo>
                    <a:pt x="753859" y="96926"/>
                  </a:lnTo>
                  <a:lnTo>
                    <a:pt x="761136" y="92265"/>
                  </a:lnTo>
                  <a:lnTo>
                    <a:pt x="772287" y="94792"/>
                  </a:lnTo>
                  <a:lnTo>
                    <a:pt x="788466" y="102387"/>
                  </a:lnTo>
                  <a:lnTo>
                    <a:pt x="804646" y="110921"/>
                  </a:lnTo>
                  <a:lnTo>
                    <a:pt x="815797" y="116281"/>
                  </a:lnTo>
                  <a:lnTo>
                    <a:pt x="832142" y="121285"/>
                  </a:lnTo>
                  <a:lnTo>
                    <a:pt x="848931" y="125603"/>
                  </a:lnTo>
                  <a:lnTo>
                    <a:pt x="865835" y="129667"/>
                  </a:lnTo>
                  <a:lnTo>
                    <a:pt x="882484" y="133896"/>
                  </a:lnTo>
                  <a:lnTo>
                    <a:pt x="928966" y="156578"/>
                  </a:lnTo>
                  <a:lnTo>
                    <a:pt x="955192" y="195910"/>
                  </a:lnTo>
                  <a:lnTo>
                    <a:pt x="958507" y="208114"/>
                  </a:lnTo>
                  <a:lnTo>
                    <a:pt x="956868" y="213525"/>
                  </a:lnTo>
                  <a:lnTo>
                    <a:pt x="956754" y="213893"/>
                  </a:lnTo>
                  <a:lnTo>
                    <a:pt x="950188" y="217500"/>
                  </a:lnTo>
                  <a:lnTo>
                    <a:pt x="939063" y="223139"/>
                  </a:lnTo>
                  <a:lnTo>
                    <a:pt x="930871" y="229730"/>
                  </a:lnTo>
                  <a:lnTo>
                    <a:pt x="926452" y="236918"/>
                  </a:lnTo>
                  <a:lnTo>
                    <a:pt x="927722" y="243344"/>
                  </a:lnTo>
                  <a:lnTo>
                    <a:pt x="936599" y="247611"/>
                  </a:lnTo>
                  <a:lnTo>
                    <a:pt x="949540" y="247611"/>
                  </a:lnTo>
                  <a:lnTo>
                    <a:pt x="963320" y="243903"/>
                  </a:lnTo>
                  <a:lnTo>
                    <a:pt x="977036" y="240017"/>
                  </a:lnTo>
                  <a:lnTo>
                    <a:pt x="991260" y="239153"/>
                  </a:lnTo>
                  <a:lnTo>
                    <a:pt x="1001179" y="241922"/>
                  </a:lnTo>
                  <a:lnTo>
                    <a:pt x="1010348" y="245999"/>
                  </a:lnTo>
                  <a:lnTo>
                    <a:pt x="1018578" y="251282"/>
                  </a:lnTo>
                  <a:lnTo>
                    <a:pt x="1025702" y="257683"/>
                  </a:lnTo>
                  <a:lnTo>
                    <a:pt x="1041488" y="267855"/>
                  </a:lnTo>
                  <a:lnTo>
                    <a:pt x="1059459" y="274485"/>
                  </a:lnTo>
                  <a:lnTo>
                    <a:pt x="1078801" y="277342"/>
                  </a:lnTo>
                  <a:lnTo>
                    <a:pt x="1098677" y="276212"/>
                  </a:lnTo>
                  <a:lnTo>
                    <a:pt x="1105941" y="275958"/>
                  </a:lnTo>
                  <a:lnTo>
                    <a:pt x="1132573" y="263626"/>
                  </a:lnTo>
                  <a:lnTo>
                    <a:pt x="1122451" y="255625"/>
                  </a:lnTo>
                  <a:lnTo>
                    <a:pt x="1124102" y="251510"/>
                  </a:lnTo>
                  <a:lnTo>
                    <a:pt x="1156347" y="228625"/>
                  </a:lnTo>
                  <a:lnTo>
                    <a:pt x="1176947" y="222186"/>
                  </a:lnTo>
                  <a:lnTo>
                    <a:pt x="1186751" y="224472"/>
                  </a:lnTo>
                  <a:lnTo>
                    <a:pt x="1198981" y="228625"/>
                  </a:lnTo>
                  <a:lnTo>
                    <a:pt x="1209967" y="231419"/>
                  </a:lnTo>
                  <a:lnTo>
                    <a:pt x="1254760" y="258610"/>
                  </a:lnTo>
                  <a:lnTo>
                    <a:pt x="1267790" y="273354"/>
                  </a:lnTo>
                  <a:lnTo>
                    <a:pt x="1281988" y="287464"/>
                  </a:lnTo>
                  <a:lnTo>
                    <a:pt x="1319771" y="305130"/>
                  </a:lnTo>
                  <a:lnTo>
                    <a:pt x="1360843" y="313601"/>
                  </a:lnTo>
                  <a:lnTo>
                    <a:pt x="1381836" y="316026"/>
                  </a:lnTo>
                  <a:lnTo>
                    <a:pt x="1386954" y="318185"/>
                  </a:lnTo>
                  <a:lnTo>
                    <a:pt x="1392364" y="320687"/>
                  </a:lnTo>
                  <a:lnTo>
                    <a:pt x="1396085" y="320687"/>
                  </a:lnTo>
                  <a:lnTo>
                    <a:pt x="1397685" y="316026"/>
                  </a:lnTo>
                  <a:close/>
                </a:path>
                <a:path w="1516379" h="1278255">
                  <a:moveTo>
                    <a:pt x="1466964" y="127000"/>
                  </a:moveTo>
                  <a:lnTo>
                    <a:pt x="1449336" y="118110"/>
                  </a:lnTo>
                  <a:lnTo>
                    <a:pt x="1448371" y="127508"/>
                  </a:lnTo>
                  <a:lnTo>
                    <a:pt x="1446669" y="132816"/>
                  </a:lnTo>
                  <a:lnTo>
                    <a:pt x="1408887" y="157010"/>
                  </a:lnTo>
                  <a:lnTo>
                    <a:pt x="1368005" y="160578"/>
                  </a:lnTo>
                  <a:lnTo>
                    <a:pt x="1347457" y="160972"/>
                  </a:lnTo>
                  <a:lnTo>
                    <a:pt x="1326896" y="160439"/>
                  </a:lnTo>
                  <a:lnTo>
                    <a:pt x="1353629" y="174586"/>
                  </a:lnTo>
                  <a:lnTo>
                    <a:pt x="1409954" y="174053"/>
                  </a:lnTo>
                  <a:lnTo>
                    <a:pt x="1455178" y="152933"/>
                  </a:lnTo>
                  <a:lnTo>
                    <a:pt x="1466761" y="139623"/>
                  </a:lnTo>
                  <a:lnTo>
                    <a:pt x="1466964" y="127000"/>
                  </a:lnTo>
                  <a:close/>
                </a:path>
                <a:path w="1516379" h="1278255">
                  <a:moveTo>
                    <a:pt x="1497507" y="117881"/>
                  </a:moveTo>
                  <a:lnTo>
                    <a:pt x="1494917" y="113728"/>
                  </a:lnTo>
                  <a:lnTo>
                    <a:pt x="1489240" y="109880"/>
                  </a:lnTo>
                  <a:lnTo>
                    <a:pt x="1488795" y="110337"/>
                  </a:lnTo>
                  <a:lnTo>
                    <a:pt x="1488389" y="110820"/>
                  </a:lnTo>
                  <a:lnTo>
                    <a:pt x="1483944" y="117081"/>
                  </a:lnTo>
                  <a:lnTo>
                    <a:pt x="1486192" y="124523"/>
                  </a:lnTo>
                  <a:lnTo>
                    <a:pt x="1493075" y="127952"/>
                  </a:lnTo>
                  <a:lnTo>
                    <a:pt x="1496936" y="122555"/>
                  </a:lnTo>
                  <a:lnTo>
                    <a:pt x="1497507" y="117881"/>
                  </a:lnTo>
                  <a:close/>
                </a:path>
                <a:path w="1516379" h="1278255">
                  <a:moveTo>
                    <a:pt x="1516024" y="919594"/>
                  </a:moveTo>
                  <a:lnTo>
                    <a:pt x="1514398" y="902690"/>
                  </a:lnTo>
                  <a:lnTo>
                    <a:pt x="1509331" y="886079"/>
                  </a:lnTo>
                  <a:lnTo>
                    <a:pt x="1503654" y="869467"/>
                  </a:lnTo>
                  <a:lnTo>
                    <a:pt x="1500174" y="852563"/>
                  </a:lnTo>
                  <a:lnTo>
                    <a:pt x="1501038" y="840727"/>
                  </a:lnTo>
                  <a:lnTo>
                    <a:pt x="1500314" y="828941"/>
                  </a:lnTo>
                  <a:lnTo>
                    <a:pt x="1498015" y="817283"/>
                  </a:lnTo>
                  <a:lnTo>
                    <a:pt x="1467053" y="779094"/>
                  </a:lnTo>
                  <a:lnTo>
                    <a:pt x="1429181" y="751090"/>
                  </a:lnTo>
                  <a:lnTo>
                    <a:pt x="1423682" y="745642"/>
                  </a:lnTo>
                  <a:lnTo>
                    <a:pt x="1419250" y="739533"/>
                  </a:lnTo>
                  <a:lnTo>
                    <a:pt x="1415999" y="732891"/>
                  </a:lnTo>
                  <a:lnTo>
                    <a:pt x="1411592" y="719747"/>
                  </a:lnTo>
                  <a:lnTo>
                    <a:pt x="1408734" y="715848"/>
                  </a:lnTo>
                  <a:lnTo>
                    <a:pt x="1402880" y="712076"/>
                  </a:lnTo>
                  <a:lnTo>
                    <a:pt x="1394460" y="709168"/>
                  </a:lnTo>
                  <a:lnTo>
                    <a:pt x="1385722" y="707504"/>
                  </a:lnTo>
                  <a:lnTo>
                    <a:pt x="1377505" y="705319"/>
                  </a:lnTo>
                  <a:lnTo>
                    <a:pt x="1370622" y="700862"/>
                  </a:lnTo>
                  <a:lnTo>
                    <a:pt x="1366329" y="693521"/>
                  </a:lnTo>
                  <a:lnTo>
                    <a:pt x="1362849" y="685863"/>
                  </a:lnTo>
                  <a:lnTo>
                    <a:pt x="1360246" y="677989"/>
                  </a:lnTo>
                  <a:lnTo>
                    <a:pt x="1353718" y="666115"/>
                  </a:lnTo>
                  <a:lnTo>
                    <a:pt x="1327442" y="633831"/>
                  </a:lnTo>
                  <a:lnTo>
                    <a:pt x="1272743" y="608279"/>
                  </a:lnTo>
                  <a:lnTo>
                    <a:pt x="1257198" y="599274"/>
                  </a:lnTo>
                  <a:lnTo>
                    <a:pt x="1247533" y="588479"/>
                  </a:lnTo>
                  <a:lnTo>
                    <a:pt x="1242822" y="576427"/>
                  </a:lnTo>
                  <a:lnTo>
                    <a:pt x="1240091" y="563206"/>
                  </a:lnTo>
                  <a:lnTo>
                    <a:pt x="1236433" y="548944"/>
                  </a:lnTo>
                  <a:lnTo>
                    <a:pt x="1229893" y="534504"/>
                  </a:lnTo>
                  <a:lnTo>
                    <a:pt x="1214247" y="506984"/>
                  </a:lnTo>
                  <a:lnTo>
                    <a:pt x="1209090" y="493572"/>
                  </a:lnTo>
                  <a:lnTo>
                    <a:pt x="1205839" y="478980"/>
                  </a:lnTo>
                  <a:lnTo>
                    <a:pt x="1200899" y="463829"/>
                  </a:lnTo>
                  <a:lnTo>
                    <a:pt x="1191641" y="450913"/>
                  </a:lnTo>
                  <a:lnTo>
                    <a:pt x="1175473" y="443014"/>
                  </a:lnTo>
                  <a:lnTo>
                    <a:pt x="1168323" y="443014"/>
                  </a:lnTo>
                  <a:lnTo>
                    <a:pt x="1152385" y="445617"/>
                  </a:lnTo>
                  <a:lnTo>
                    <a:pt x="1148143" y="445757"/>
                  </a:lnTo>
                  <a:lnTo>
                    <a:pt x="1145692" y="444614"/>
                  </a:lnTo>
                  <a:lnTo>
                    <a:pt x="1143495" y="433400"/>
                  </a:lnTo>
                  <a:lnTo>
                    <a:pt x="1143495" y="431114"/>
                  </a:lnTo>
                  <a:lnTo>
                    <a:pt x="1141056" y="423875"/>
                  </a:lnTo>
                  <a:lnTo>
                    <a:pt x="1138872" y="416572"/>
                  </a:lnTo>
                  <a:lnTo>
                    <a:pt x="1136954" y="409219"/>
                  </a:lnTo>
                  <a:lnTo>
                    <a:pt x="1135303" y="401828"/>
                  </a:lnTo>
                  <a:lnTo>
                    <a:pt x="1130592" y="386308"/>
                  </a:lnTo>
                  <a:lnTo>
                    <a:pt x="1124432" y="371182"/>
                  </a:lnTo>
                  <a:lnTo>
                    <a:pt x="1116888" y="356501"/>
                  </a:lnTo>
                  <a:lnTo>
                    <a:pt x="1107973" y="342341"/>
                  </a:lnTo>
                  <a:lnTo>
                    <a:pt x="1096327" y="335457"/>
                  </a:lnTo>
                  <a:lnTo>
                    <a:pt x="1088428" y="340817"/>
                  </a:lnTo>
                  <a:lnTo>
                    <a:pt x="1073467" y="380466"/>
                  </a:lnTo>
                  <a:lnTo>
                    <a:pt x="1065339" y="427456"/>
                  </a:lnTo>
                  <a:lnTo>
                    <a:pt x="1064717" y="457809"/>
                  </a:lnTo>
                  <a:lnTo>
                    <a:pt x="1060792" y="495147"/>
                  </a:lnTo>
                  <a:lnTo>
                    <a:pt x="1048613" y="529348"/>
                  </a:lnTo>
                  <a:lnTo>
                    <a:pt x="1023239" y="550316"/>
                  </a:lnTo>
                  <a:lnTo>
                    <a:pt x="1004963" y="551307"/>
                  </a:lnTo>
                  <a:lnTo>
                    <a:pt x="988326" y="544537"/>
                  </a:lnTo>
                  <a:lnTo>
                    <a:pt x="972820" y="534416"/>
                  </a:lnTo>
                  <a:lnTo>
                    <a:pt x="957922" y="525373"/>
                  </a:lnTo>
                  <a:lnTo>
                    <a:pt x="942594" y="518464"/>
                  </a:lnTo>
                  <a:lnTo>
                    <a:pt x="911225" y="505231"/>
                  </a:lnTo>
                  <a:lnTo>
                    <a:pt x="880465" y="491502"/>
                  </a:lnTo>
                  <a:lnTo>
                    <a:pt x="860831" y="482396"/>
                  </a:lnTo>
                  <a:lnTo>
                    <a:pt x="842937" y="471779"/>
                  </a:lnTo>
                  <a:lnTo>
                    <a:pt x="831646" y="459943"/>
                  </a:lnTo>
                  <a:lnTo>
                    <a:pt x="830643" y="453377"/>
                  </a:lnTo>
                  <a:lnTo>
                    <a:pt x="833285" y="447725"/>
                  </a:lnTo>
                  <a:lnTo>
                    <a:pt x="837565" y="442468"/>
                  </a:lnTo>
                  <a:lnTo>
                    <a:pt x="841489" y="437057"/>
                  </a:lnTo>
                  <a:lnTo>
                    <a:pt x="843902" y="430784"/>
                  </a:lnTo>
                  <a:lnTo>
                    <a:pt x="846556" y="417461"/>
                  </a:lnTo>
                  <a:lnTo>
                    <a:pt x="848042" y="412343"/>
                  </a:lnTo>
                  <a:lnTo>
                    <a:pt x="855586" y="405345"/>
                  </a:lnTo>
                  <a:lnTo>
                    <a:pt x="868578" y="394614"/>
                  </a:lnTo>
                  <a:lnTo>
                    <a:pt x="878141" y="383197"/>
                  </a:lnTo>
                  <a:lnTo>
                    <a:pt x="875385" y="374142"/>
                  </a:lnTo>
                  <a:lnTo>
                    <a:pt x="867994" y="369798"/>
                  </a:lnTo>
                  <a:lnTo>
                    <a:pt x="864717" y="377799"/>
                  </a:lnTo>
                  <a:lnTo>
                    <a:pt x="857885" y="377799"/>
                  </a:lnTo>
                  <a:lnTo>
                    <a:pt x="845210" y="375031"/>
                  </a:lnTo>
                  <a:lnTo>
                    <a:pt x="832739" y="371627"/>
                  </a:lnTo>
                  <a:lnTo>
                    <a:pt x="812825" y="369138"/>
                  </a:lnTo>
                  <a:lnTo>
                    <a:pt x="793051" y="365975"/>
                  </a:lnTo>
                  <a:lnTo>
                    <a:pt x="773442" y="362153"/>
                  </a:lnTo>
                  <a:lnTo>
                    <a:pt x="754024" y="357670"/>
                  </a:lnTo>
                  <a:lnTo>
                    <a:pt x="748144" y="355003"/>
                  </a:lnTo>
                  <a:lnTo>
                    <a:pt x="741768" y="353136"/>
                  </a:lnTo>
                  <a:lnTo>
                    <a:pt x="735164" y="352171"/>
                  </a:lnTo>
                  <a:lnTo>
                    <a:pt x="729170" y="352615"/>
                  </a:lnTo>
                  <a:lnTo>
                    <a:pt x="728611" y="352971"/>
                  </a:lnTo>
                  <a:lnTo>
                    <a:pt x="728865" y="354368"/>
                  </a:lnTo>
                  <a:lnTo>
                    <a:pt x="725335" y="357898"/>
                  </a:lnTo>
                  <a:lnTo>
                    <a:pt x="721233" y="360870"/>
                  </a:lnTo>
                  <a:lnTo>
                    <a:pt x="721233" y="367728"/>
                  </a:lnTo>
                  <a:lnTo>
                    <a:pt x="716038" y="370713"/>
                  </a:lnTo>
                  <a:lnTo>
                    <a:pt x="704240" y="374510"/>
                  </a:lnTo>
                  <a:lnTo>
                    <a:pt x="690753" y="375196"/>
                  </a:lnTo>
                  <a:lnTo>
                    <a:pt x="677062" y="375246"/>
                  </a:lnTo>
                  <a:lnTo>
                    <a:pt x="664654" y="377113"/>
                  </a:lnTo>
                  <a:lnTo>
                    <a:pt x="651078" y="383311"/>
                  </a:lnTo>
                  <a:lnTo>
                    <a:pt x="641769" y="391325"/>
                  </a:lnTo>
                  <a:lnTo>
                    <a:pt x="634593" y="400761"/>
                  </a:lnTo>
                  <a:lnTo>
                    <a:pt x="627481" y="411200"/>
                  </a:lnTo>
                  <a:lnTo>
                    <a:pt x="623049" y="416496"/>
                  </a:lnTo>
                  <a:lnTo>
                    <a:pt x="617842" y="421563"/>
                  </a:lnTo>
                  <a:lnTo>
                    <a:pt x="612952" y="426720"/>
                  </a:lnTo>
                  <a:lnTo>
                    <a:pt x="609447" y="432257"/>
                  </a:lnTo>
                  <a:lnTo>
                    <a:pt x="606171" y="440029"/>
                  </a:lnTo>
                  <a:lnTo>
                    <a:pt x="610260" y="438658"/>
                  </a:lnTo>
                  <a:lnTo>
                    <a:pt x="608622" y="457885"/>
                  </a:lnTo>
                  <a:lnTo>
                    <a:pt x="614095" y="458800"/>
                  </a:lnTo>
                  <a:lnTo>
                    <a:pt x="600976" y="462000"/>
                  </a:lnTo>
                  <a:lnTo>
                    <a:pt x="591210" y="462711"/>
                  </a:lnTo>
                  <a:lnTo>
                    <a:pt x="581431" y="462940"/>
                  </a:lnTo>
                  <a:lnTo>
                    <a:pt x="571652" y="462711"/>
                  </a:lnTo>
                  <a:lnTo>
                    <a:pt x="561886" y="462000"/>
                  </a:lnTo>
                  <a:lnTo>
                    <a:pt x="549592" y="454990"/>
                  </a:lnTo>
                  <a:lnTo>
                    <a:pt x="538721" y="443382"/>
                  </a:lnTo>
                  <a:lnTo>
                    <a:pt x="526529" y="432498"/>
                  </a:lnTo>
                  <a:lnTo>
                    <a:pt x="510235" y="427685"/>
                  </a:lnTo>
                  <a:lnTo>
                    <a:pt x="494538" y="431736"/>
                  </a:lnTo>
                  <a:lnTo>
                    <a:pt x="479361" y="436918"/>
                  </a:lnTo>
                  <a:lnTo>
                    <a:pt x="464794" y="443204"/>
                  </a:lnTo>
                  <a:lnTo>
                    <a:pt x="450926" y="450557"/>
                  </a:lnTo>
                  <a:lnTo>
                    <a:pt x="444360" y="455358"/>
                  </a:lnTo>
                  <a:lnTo>
                    <a:pt x="443547" y="463143"/>
                  </a:lnTo>
                  <a:lnTo>
                    <a:pt x="434251" y="473214"/>
                  </a:lnTo>
                  <a:lnTo>
                    <a:pt x="423862" y="475500"/>
                  </a:lnTo>
                  <a:lnTo>
                    <a:pt x="419493" y="480758"/>
                  </a:lnTo>
                  <a:lnTo>
                    <a:pt x="417499" y="487019"/>
                  </a:lnTo>
                  <a:lnTo>
                    <a:pt x="416801" y="504190"/>
                  </a:lnTo>
                  <a:lnTo>
                    <a:pt x="415112" y="508901"/>
                  </a:lnTo>
                  <a:lnTo>
                    <a:pt x="409359" y="509676"/>
                  </a:lnTo>
                  <a:lnTo>
                    <a:pt x="400050" y="508927"/>
                  </a:lnTo>
                  <a:lnTo>
                    <a:pt x="383959" y="507072"/>
                  </a:lnTo>
                  <a:lnTo>
                    <a:pt x="385216" y="517169"/>
                  </a:lnTo>
                  <a:lnTo>
                    <a:pt x="384810" y="525208"/>
                  </a:lnTo>
                  <a:lnTo>
                    <a:pt x="381381" y="532295"/>
                  </a:lnTo>
                  <a:lnTo>
                    <a:pt x="373570" y="539559"/>
                  </a:lnTo>
                  <a:lnTo>
                    <a:pt x="367614" y="531507"/>
                  </a:lnTo>
                  <a:lnTo>
                    <a:pt x="362572" y="525259"/>
                  </a:lnTo>
                  <a:lnTo>
                    <a:pt x="356196" y="521931"/>
                  </a:lnTo>
                  <a:lnTo>
                    <a:pt x="346240" y="522630"/>
                  </a:lnTo>
                  <a:lnTo>
                    <a:pt x="338937" y="525614"/>
                  </a:lnTo>
                  <a:lnTo>
                    <a:pt x="333197" y="530745"/>
                  </a:lnTo>
                  <a:lnTo>
                    <a:pt x="330111" y="537044"/>
                  </a:lnTo>
                  <a:lnTo>
                    <a:pt x="327113" y="547560"/>
                  </a:lnTo>
                  <a:lnTo>
                    <a:pt x="327177" y="556323"/>
                  </a:lnTo>
                  <a:lnTo>
                    <a:pt x="326123" y="565162"/>
                  </a:lnTo>
                  <a:lnTo>
                    <a:pt x="302717" y="597166"/>
                  </a:lnTo>
                  <a:lnTo>
                    <a:pt x="266509" y="619823"/>
                  </a:lnTo>
                  <a:lnTo>
                    <a:pt x="221335" y="628561"/>
                  </a:lnTo>
                  <a:lnTo>
                    <a:pt x="205778" y="632764"/>
                  </a:lnTo>
                  <a:lnTo>
                    <a:pt x="175983" y="643661"/>
                  </a:lnTo>
                  <a:lnTo>
                    <a:pt x="160121" y="648246"/>
                  </a:lnTo>
                  <a:lnTo>
                    <a:pt x="144170" y="650608"/>
                  </a:lnTo>
                  <a:lnTo>
                    <a:pt x="129133" y="651700"/>
                  </a:lnTo>
                  <a:lnTo>
                    <a:pt x="114338" y="653872"/>
                  </a:lnTo>
                  <a:lnTo>
                    <a:pt x="99161" y="659447"/>
                  </a:lnTo>
                  <a:lnTo>
                    <a:pt x="57899" y="682332"/>
                  </a:lnTo>
                  <a:lnTo>
                    <a:pt x="51384" y="686498"/>
                  </a:lnTo>
                  <a:lnTo>
                    <a:pt x="40830" y="695883"/>
                  </a:lnTo>
                  <a:lnTo>
                    <a:pt x="34937" y="700176"/>
                  </a:lnTo>
                  <a:lnTo>
                    <a:pt x="28346" y="704291"/>
                  </a:lnTo>
                  <a:lnTo>
                    <a:pt x="25069" y="705675"/>
                  </a:lnTo>
                  <a:lnTo>
                    <a:pt x="20904" y="704291"/>
                  </a:lnTo>
                  <a:lnTo>
                    <a:pt x="11709" y="700176"/>
                  </a:lnTo>
                  <a:lnTo>
                    <a:pt x="10502" y="712609"/>
                  </a:lnTo>
                  <a:lnTo>
                    <a:pt x="8826" y="724992"/>
                  </a:lnTo>
                  <a:lnTo>
                    <a:pt x="6680" y="737323"/>
                  </a:lnTo>
                  <a:lnTo>
                    <a:pt x="4051" y="749604"/>
                  </a:lnTo>
                  <a:lnTo>
                    <a:pt x="660" y="760183"/>
                  </a:lnTo>
                  <a:lnTo>
                    <a:pt x="0" y="771004"/>
                  </a:lnTo>
                  <a:lnTo>
                    <a:pt x="2044" y="781710"/>
                  </a:lnTo>
                  <a:lnTo>
                    <a:pt x="6781" y="791921"/>
                  </a:lnTo>
                  <a:lnTo>
                    <a:pt x="16929" y="810018"/>
                  </a:lnTo>
                  <a:lnTo>
                    <a:pt x="23190" y="823785"/>
                  </a:lnTo>
                  <a:lnTo>
                    <a:pt x="21234" y="836777"/>
                  </a:lnTo>
                  <a:lnTo>
                    <a:pt x="6781" y="852563"/>
                  </a:lnTo>
                  <a:lnTo>
                    <a:pt x="15684" y="869721"/>
                  </a:lnTo>
                  <a:lnTo>
                    <a:pt x="24066" y="886879"/>
                  </a:lnTo>
                  <a:lnTo>
                    <a:pt x="32766" y="904036"/>
                  </a:lnTo>
                  <a:lnTo>
                    <a:pt x="42595" y="921194"/>
                  </a:lnTo>
                  <a:lnTo>
                    <a:pt x="48488" y="936193"/>
                  </a:lnTo>
                  <a:lnTo>
                    <a:pt x="53340" y="951433"/>
                  </a:lnTo>
                  <a:lnTo>
                    <a:pt x="57111" y="966889"/>
                  </a:lnTo>
                  <a:lnTo>
                    <a:pt x="59804" y="982510"/>
                  </a:lnTo>
                  <a:lnTo>
                    <a:pt x="66878" y="998321"/>
                  </a:lnTo>
                  <a:lnTo>
                    <a:pt x="74980" y="1013066"/>
                  </a:lnTo>
                  <a:lnTo>
                    <a:pt x="81635" y="1028141"/>
                  </a:lnTo>
                  <a:lnTo>
                    <a:pt x="84404" y="1044981"/>
                  </a:lnTo>
                  <a:lnTo>
                    <a:pt x="84912" y="1054417"/>
                  </a:lnTo>
                  <a:lnTo>
                    <a:pt x="84251" y="1063840"/>
                  </a:lnTo>
                  <a:lnTo>
                    <a:pt x="82448" y="1073150"/>
                  </a:lnTo>
                  <a:lnTo>
                    <a:pt x="79489" y="1082268"/>
                  </a:lnTo>
                  <a:lnTo>
                    <a:pt x="75387" y="1088224"/>
                  </a:lnTo>
                  <a:lnTo>
                    <a:pt x="63906" y="1092111"/>
                  </a:lnTo>
                  <a:lnTo>
                    <a:pt x="60896" y="1097140"/>
                  </a:lnTo>
                  <a:lnTo>
                    <a:pt x="67310" y="1117917"/>
                  </a:lnTo>
                  <a:lnTo>
                    <a:pt x="99847" y="1133805"/>
                  </a:lnTo>
                  <a:lnTo>
                    <a:pt x="140385" y="1142580"/>
                  </a:lnTo>
                  <a:lnTo>
                    <a:pt x="170776" y="1141984"/>
                  </a:lnTo>
                  <a:lnTo>
                    <a:pt x="185407" y="1135951"/>
                  </a:lnTo>
                  <a:lnTo>
                    <a:pt x="199682" y="1129360"/>
                  </a:lnTo>
                  <a:lnTo>
                    <a:pt x="213588" y="1122210"/>
                  </a:lnTo>
                  <a:lnTo>
                    <a:pt x="227076" y="1114526"/>
                  </a:lnTo>
                  <a:lnTo>
                    <a:pt x="244195" y="1107376"/>
                  </a:lnTo>
                  <a:lnTo>
                    <a:pt x="262369" y="1102702"/>
                  </a:lnTo>
                  <a:lnTo>
                    <a:pt x="281203" y="1100556"/>
                  </a:lnTo>
                  <a:lnTo>
                    <a:pt x="300329" y="1101039"/>
                  </a:lnTo>
                  <a:lnTo>
                    <a:pt x="343789" y="1103985"/>
                  </a:lnTo>
                  <a:lnTo>
                    <a:pt x="367042" y="1103249"/>
                  </a:lnTo>
                  <a:lnTo>
                    <a:pt x="384784" y="1097826"/>
                  </a:lnTo>
                  <a:lnTo>
                    <a:pt x="389369" y="1093597"/>
                  </a:lnTo>
                  <a:lnTo>
                    <a:pt x="392976" y="1088110"/>
                  </a:lnTo>
                  <a:lnTo>
                    <a:pt x="396392" y="1082446"/>
                  </a:lnTo>
                  <a:lnTo>
                    <a:pt x="400354" y="1077696"/>
                  </a:lnTo>
                  <a:lnTo>
                    <a:pt x="452272" y="1054735"/>
                  </a:lnTo>
                  <a:lnTo>
                    <a:pt x="493407" y="1045667"/>
                  </a:lnTo>
                  <a:lnTo>
                    <a:pt x="514604" y="1043609"/>
                  </a:lnTo>
                  <a:lnTo>
                    <a:pt x="535330" y="1039177"/>
                  </a:lnTo>
                  <a:lnTo>
                    <a:pt x="555917" y="1034313"/>
                  </a:lnTo>
                  <a:lnTo>
                    <a:pt x="576338" y="1028992"/>
                  </a:lnTo>
                  <a:lnTo>
                    <a:pt x="596595" y="1023239"/>
                  </a:lnTo>
                  <a:lnTo>
                    <a:pt x="617982" y="1019568"/>
                  </a:lnTo>
                  <a:lnTo>
                    <a:pt x="639660" y="1018070"/>
                  </a:lnTo>
                  <a:lnTo>
                    <a:pt x="661403" y="1018755"/>
                  </a:lnTo>
                  <a:lnTo>
                    <a:pt x="682967" y="1021638"/>
                  </a:lnTo>
                  <a:lnTo>
                    <a:pt x="694486" y="1025105"/>
                  </a:lnTo>
                  <a:lnTo>
                    <a:pt x="717016" y="1032649"/>
                  </a:lnTo>
                  <a:lnTo>
                    <a:pt x="729157" y="1035596"/>
                  </a:lnTo>
                  <a:lnTo>
                    <a:pt x="775335" y="1048702"/>
                  </a:lnTo>
                  <a:lnTo>
                    <a:pt x="794524" y="1070559"/>
                  </a:lnTo>
                  <a:lnTo>
                    <a:pt x="804316" y="1081354"/>
                  </a:lnTo>
                  <a:lnTo>
                    <a:pt x="814311" y="1094333"/>
                  </a:lnTo>
                  <a:lnTo>
                    <a:pt x="823671" y="1107617"/>
                  </a:lnTo>
                  <a:lnTo>
                    <a:pt x="832370" y="1121232"/>
                  </a:lnTo>
                  <a:lnTo>
                    <a:pt x="840397" y="1135126"/>
                  </a:lnTo>
                  <a:lnTo>
                    <a:pt x="850569" y="1125080"/>
                  </a:lnTo>
                  <a:lnTo>
                    <a:pt x="861314" y="1115466"/>
                  </a:lnTo>
                  <a:lnTo>
                    <a:pt x="872591" y="1106309"/>
                  </a:lnTo>
                  <a:lnTo>
                    <a:pt x="884402" y="1097597"/>
                  </a:lnTo>
                  <a:lnTo>
                    <a:pt x="892048" y="1090930"/>
                  </a:lnTo>
                  <a:lnTo>
                    <a:pt x="902741" y="1080617"/>
                  </a:lnTo>
                  <a:lnTo>
                    <a:pt x="913498" y="1071410"/>
                  </a:lnTo>
                  <a:lnTo>
                    <a:pt x="921296" y="1068082"/>
                  </a:lnTo>
                  <a:lnTo>
                    <a:pt x="928941" y="1075105"/>
                  </a:lnTo>
                  <a:lnTo>
                    <a:pt x="926287" y="1087221"/>
                  </a:lnTo>
                  <a:lnTo>
                    <a:pt x="919226" y="1100226"/>
                  </a:lnTo>
                  <a:lnTo>
                    <a:pt x="913638" y="1109954"/>
                  </a:lnTo>
                  <a:lnTo>
                    <a:pt x="912202" y="1116482"/>
                  </a:lnTo>
                  <a:lnTo>
                    <a:pt x="911085" y="1123048"/>
                  </a:lnTo>
                  <a:lnTo>
                    <a:pt x="910297" y="1129652"/>
                  </a:lnTo>
                  <a:lnTo>
                    <a:pt x="909815" y="1136269"/>
                  </a:lnTo>
                  <a:lnTo>
                    <a:pt x="908456" y="1141984"/>
                  </a:lnTo>
                  <a:lnTo>
                    <a:pt x="897788" y="1139469"/>
                  </a:lnTo>
                  <a:lnTo>
                    <a:pt x="897788" y="1146797"/>
                  </a:lnTo>
                  <a:lnTo>
                    <a:pt x="911809" y="1144358"/>
                  </a:lnTo>
                  <a:lnTo>
                    <a:pt x="920343" y="1137246"/>
                  </a:lnTo>
                  <a:lnTo>
                    <a:pt x="926007" y="1127290"/>
                  </a:lnTo>
                  <a:lnTo>
                    <a:pt x="931405" y="1116368"/>
                  </a:lnTo>
                  <a:lnTo>
                    <a:pt x="941539" y="1125867"/>
                  </a:lnTo>
                  <a:lnTo>
                    <a:pt x="947839" y="1137170"/>
                  </a:lnTo>
                  <a:lnTo>
                    <a:pt x="950023" y="1149515"/>
                  </a:lnTo>
                  <a:lnTo>
                    <a:pt x="947813" y="1162126"/>
                  </a:lnTo>
                  <a:lnTo>
                    <a:pt x="961555" y="1159192"/>
                  </a:lnTo>
                  <a:lnTo>
                    <a:pt x="993889" y="1186497"/>
                  </a:lnTo>
                  <a:lnTo>
                    <a:pt x="1002639" y="1218476"/>
                  </a:lnTo>
                  <a:lnTo>
                    <a:pt x="1010513" y="1232954"/>
                  </a:lnTo>
                  <a:lnTo>
                    <a:pt x="1059192" y="1259344"/>
                  </a:lnTo>
                  <a:lnTo>
                    <a:pt x="1099388" y="1269288"/>
                  </a:lnTo>
                  <a:lnTo>
                    <a:pt x="1141031" y="1275168"/>
                  </a:lnTo>
                  <a:lnTo>
                    <a:pt x="1159014" y="1268831"/>
                  </a:lnTo>
                  <a:lnTo>
                    <a:pt x="1175448" y="1257808"/>
                  </a:lnTo>
                  <a:lnTo>
                    <a:pt x="1192149" y="1245400"/>
                  </a:lnTo>
                  <a:lnTo>
                    <a:pt x="1202156" y="1257884"/>
                  </a:lnTo>
                  <a:lnTo>
                    <a:pt x="1214767" y="1268831"/>
                  </a:lnTo>
                  <a:lnTo>
                    <a:pt x="1229741" y="1276134"/>
                  </a:lnTo>
                  <a:lnTo>
                    <a:pt x="1246809" y="1277670"/>
                  </a:lnTo>
                  <a:lnTo>
                    <a:pt x="1262659" y="1272781"/>
                  </a:lnTo>
                  <a:lnTo>
                    <a:pt x="1275575" y="1264132"/>
                  </a:lnTo>
                  <a:lnTo>
                    <a:pt x="1287780" y="1254594"/>
                  </a:lnTo>
                  <a:lnTo>
                    <a:pt x="1301483" y="1247000"/>
                  </a:lnTo>
                  <a:lnTo>
                    <a:pt x="1318564" y="1243863"/>
                  </a:lnTo>
                  <a:lnTo>
                    <a:pt x="1337729" y="1243342"/>
                  </a:lnTo>
                  <a:lnTo>
                    <a:pt x="1356321" y="1241793"/>
                  </a:lnTo>
                  <a:lnTo>
                    <a:pt x="1371714" y="1235570"/>
                  </a:lnTo>
                  <a:lnTo>
                    <a:pt x="1380667" y="1222946"/>
                  </a:lnTo>
                  <a:lnTo>
                    <a:pt x="1384122" y="1206627"/>
                  </a:lnTo>
                  <a:lnTo>
                    <a:pt x="1385671" y="1189621"/>
                  </a:lnTo>
                  <a:lnTo>
                    <a:pt x="1388935" y="1174940"/>
                  </a:lnTo>
                  <a:lnTo>
                    <a:pt x="1402105" y="1143406"/>
                  </a:lnTo>
                  <a:lnTo>
                    <a:pt x="1419174" y="1113307"/>
                  </a:lnTo>
                  <a:lnTo>
                    <a:pt x="1439989" y="1084922"/>
                  </a:lnTo>
                  <a:lnTo>
                    <a:pt x="1476413" y="1045260"/>
                  </a:lnTo>
                  <a:lnTo>
                    <a:pt x="1485773" y="1030719"/>
                  </a:lnTo>
                  <a:lnTo>
                    <a:pt x="1492275" y="1015123"/>
                  </a:lnTo>
                  <a:lnTo>
                    <a:pt x="1495806" y="998766"/>
                  </a:lnTo>
                  <a:lnTo>
                    <a:pt x="1502143" y="979208"/>
                  </a:lnTo>
                  <a:lnTo>
                    <a:pt x="1507629" y="959485"/>
                  </a:lnTo>
                  <a:lnTo>
                    <a:pt x="1512252" y="939609"/>
                  </a:lnTo>
                  <a:lnTo>
                    <a:pt x="1516024" y="91959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4308" y="2451061"/>
              <a:ext cx="443865" cy="436245"/>
            </a:xfrm>
            <a:custGeom>
              <a:avLst/>
              <a:gdLst/>
              <a:ahLst/>
              <a:cxnLst/>
              <a:rect l="l" t="t" r="r" b="b"/>
              <a:pathLst>
                <a:path w="443864" h="436244">
                  <a:moveTo>
                    <a:pt x="281584" y="246748"/>
                  </a:moveTo>
                  <a:lnTo>
                    <a:pt x="281419" y="238086"/>
                  </a:lnTo>
                  <a:lnTo>
                    <a:pt x="279869" y="226758"/>
                  </a:lnTo>
                  <a:lnTo>
                    <a:pt x="247078" y="231101"/>
                  </a:lnTo>
                  <a:lnTo>
                    <a:pt x="239483" y="223037"/>
                  </a:lnTo>
                  <a:lnTo>
                    <a:pt x="231432" y="216027"/>
                  </a:lnTo>
                  <a:lnTo>
                    <a:pt x="222250" y="213182"/>
                  </a:lnTo>
                  <a:lnTo>
                    <a:pt x="211277" y="217601"/>
                  </a:lnTo>
                  <a:lnTo>
                    <a:pt x="206629" y="221488"/>
                  </a:lnTo>
                  <a:lnTo>
                    <a:pt x="206082" y="232473"/>
                  </a:lnTo>
                  <a:lnTo>
                    <a:pt x="202526" y="237515"/>
                  </a:lnTo>
                  <a:lnTo>
                    <a:pt x="198170" y="242493"/>
                  </a:lnTo>
                  <a:lnTo>
                    <a:pt x="193421" y="247230"/>
                  </a:lnTo>
                  <a:lnTo>
                    <a:pt x="188315" y="251688"/>
                  </a:lnTo>
                  <a:lnTo>
                    <a:pt x="182448" y="260934"/>
                  </a:lnTo>
                  <a:lnTo>
                    <a:pt x="152158" y="296202"/>
                  </a:lnTo>
                  <a:lnTo>
                    <a:pt x="115887" y="317817"/>
                  </a:lnTo>
                  <a:lnTo>
                    <a:pt x="92405" y="329209"/>
                  </a:lnTo>
                  <a:lnTo>
                    <a:pt x="69773" y="341718"/>
                  </a:lnTo>
                  <a:lnTo>
                    <a:pt x="27330" y="369989"/>
                  </a:lnTo>
                  <a:lnTo>
                    <a:pt x="0" y="406361"/>
                  </a:lnTo>
                  <a:lnTo>
                    <a:pt x="1333" y="415163"/>
                  </a:lnTo>
                  <a:lnTo>
                    <a:pt x="6184" y="419315"/>
                  </a:lnTo>
                  <a:lnTo>
                    <a:pt x="13957" y="420941"/>
                  </a:lnTo>
                  <a:lnTo>
                    <a:pt x="24053" y="422148"/>
                  </a:lnTo>
                  <a:lnTo>
                    <a:pt x="51155" y="428726"/>
                  </a:lnTo>
                  <a:lnTo>
                    <a:pt x="75882" y="435254"/>
                  </a:lnTo>
                  <a:lnTo>
                    <a:pt x="100037" y="435851"/>
                  </a:lnTo>
                  <a:lnTo>
                    <a:pt x="125450" y="424662"/>
                  </a:lnTo>
                  <a:lnTo>
                    <a:pt x="142875" y="407962"/>
                  </a:lnTo>
                  <a:lnTo>
                    <a:pt x="154152" y="389890"/>
                  </a:lnTo>
                  <a:lnTo>
                    <a:pt x="163576" y="371132"/>
                  </a:lnTo>
                  <a:lnTo>
                    <a:pt x="175463" y="352361"/>
                  </a:lnTo>
                  <a:lnTo>
                    <a:pt x="182956" y="345160"/>
                  </a:lnTo>
                  <a:lnTo>
                    <a:pt x="191808" y="339229"/>
                  </a:lnTo>
                  <a:lnTo>
                    <a:pt x="201777" y="334733"/>
                  </a:lnTo>
                  <a:lnTo>
                    <a:pt x="227393" y="327660"/>
                  </a:lnTo>
                  <a:lnTo>
                    <a:pt x="227393" y="329031"/>
                  </a:lnTo>
                  <a:lnTo>
                    <a:pt x="233413" y="321932"/>
                  </a:lnTo>
                  <a:lnTo>
                    <a:pt x="231775" y="313474"/>
                  </a:lnTo>
                  <a:lnTo>
                    <a:pt x="229577" y="308203"/>
                  </a:lnTo>
                  <a:lnTo>
                    <a:pt x="232041" y="304088"/>
                  </a:lnTo>
                  <a:lnTo>
                    <a:pt x="239153" y="300888"/>
                  </a:lnTo>
                  <a:lnTo>
                    <a:pt x="246672" y="291604"/>
                  </a:lnTo>
                  <a:lnTo>
                    <a:pt x="264287" y="274574"/>
                  </a:lnTo>
                  <a:lnTo>
                    <a:pt x="273037" y="264502"/>
                  </a:lnTo>
                  <a:lnTo>
                    <a:pt x="279184" y="254850"/>
                  </a:lnTo>
                  <a:lnTo>
                    <a:pt x="281584" y="246748"/>
                  </a:lnTo>
                  <a:close/>
                </a:path>
                <a:path w="443864" h="436244">
                  <a:moveTo>
                    <a:pt x="315683" y="72085"/>
                  </a:moveTo>
                  <a:lnTo>
                    <a:pt x="306730" y="60896"/>
                  </a:lnTo>
                  <a:lnTo>
                    <a:pt x="301904" y="47117"/>
                  </a:lnTo>
                  <a:lnTo>
                    <a:pt x="297954" y="32613"/>
                  </a:lnTo>
                  <a:lnTo>
                    <a:pt x="291630" y="19240"/>
                  </a:lnTo>
                  <a:lnTo>
                    <a:pt x="284238" y="12166"/>
                  </a:lnTo>
                  <a:lnTo>
                    <a:pt x="271640" y="4025"/>
                  </a:lnTo>
                  <a:lnTo>
                    <a:pt x="258381" y="0"/>
                  </a:lnTo>
                  <a:lnTo>
                    <a:pt x="248983" y="5283"/>
                  </a:lnTo>
                  <a:lnTo>
                    <a:pt x="251079" y="13347"/>
                  </a:lnTo>
                  <a:lnTo>
                    <a:pt x="260121" y="23634"/>
                  </a:lnTo>
                  <a:lnTo>
                    <a:pt x="271132" y="33337"/>
                  </a:lnTo>
                  <a:lnTo>
                    <a:pt x="279057" y="39598"/>
                  </a:lnTo>
                  <a:lnTo>
                    <a:pt x="287578" y="49403"/>
                  </a:lnTo>
                  <a:lnTo>
                    <a:pt x="294398" y="60045"/>
                  </a:lnTo>
                  <a:lnTo>
                    <a:pt x="302691" y="68592"/>
                  </a:lnTo>
                  <a:lnTo>
                    <a:pt x="315683" y="72085"/>
                  </a:lnTo>
                  <a:close/>
                </a:path>
                <a:path w="443864" h="436244">
                  <a:moveTo>
                    <a:pt x="443458" y="107530"/>
                  </a:moveTo>
                  <a:lnTo>
                    <a:pt x="441947" y="96113"/>
                  </a:lnTo>
                  <a:lnTo>
                    <a:pt x="418617" y="102463"/>
                  </a:lnTo>
                  <a:lnTo>
                    <a:pt x="395554" y="107467"/>
                  </a:lnTo>
                  <a:lnTo>
                    <a:pt x="373608" y="105473"/>
                  </a:lnTo>
                  <a:lnTo>
                    <a:pt x="353669" y="90843"/>
                  </a:lnTo>
                  <a:lnTo>
                    <a:pt x="349567" y="85813"/>
                  </a:lnTo>
                  <a:lnTo>
                    <a:pt x="346557" y="71170"/>
                  </a:lnTo>
                  <a:lnTo>
                    <a:pt x="337273" y="67056"/>
                  </a:lnTo>
                  <a:lnTo>
                    <a:pt x="340817" y="72542"/>
                  </a:lnTo>
                  <a:lnTo>
                    <a:pt x="335356" y="72542"/>
                  </a:lnTo>
                  <a:lnTo>
                    <a:pt x="332625" y="77584"/>
                  </a:lnTo>
                  <a:lnTo>
                    <a:pt x="328523" y="78270"/>
                  </a:lnTo>
                  <a:lnTo>
                    <a:pt x="322783" y="74599"/>
                  </a:lnTo>
                  <a:lnTo>
                    <a:pt x="314858" y="72771"/>
                  </a:lnTo>
                  <a:lnTo>
                    <a:pt x="310426" y="83489"/>
                  </a:lnTo>
                  <a:lnTo>
                    <a:pt x="309359" y="96685"/>
                  </a:lnTo>
                  <a:lnTo>
                    <a:pt x="309054" y="110744"/>
                  </a:lnTo>
                  <a:lnTo>
                    <a:pt x="305638" y="131495"/>
                  </a:lnTo>
                  <a:lnTo>
                    <a:pt x="301955" y="138531"/>
                  </a:lnTo>
                  <a:lnTo>
                    <a:pt x="296278" y="144386"/>
                  </a:lnTo>
                  <a:lnTo>
                    <a:pt x="291630" y="148272"/>
                  </a:lnTo>
                  <a:lnTo>
                    <a:pt x="281241" y="148729"/>
                  </a:lnTo>
                  <a:lnTo>
                    <a:pt x="278777" y="154000"/>
                  </a:lnTo>
                  <a:lnTo>
                    <a:pt x="281203" y="164172"/>
                  </a:lnTo>
                  <a:lnTo>
                    <a:pt x="294627" y="171869"/>
                  </a:lnTo>
                  <a:lnTo>
                    <a:pt x="311137" y="178930"/>
                  </a:lnTo>
                  <a:lnTo>
                    <a:pt x="322783" y="187172"/>
                  </a:lnTo>
                  <a:lnTo>
                    <a:pt x="326923" y="198285"/>
                  </a:lnTo>
                  <a:lnTo>
                    <a:pt x="323507" y="207416"/>
                  </a:lnTo>
                  <a:lnTo>
                    <a:pt x="317677" y="216382"/>
                  </a:lnTo>
                  <a:lnTo>
                    <a:pt x="314579" y="226987"/>
                  </a:lnTo>
                  <a:lnTo>
                    <a:pt x="317512" y="233235"/>
                  </a:lnTo>
                  <a:lnTo>
                    <a:pt x="324662" y="236677"/>
                  </a:lnTo>
                  <a:lnTo>
                    <a:pt x="333603" y="237502"/>
                  </a:lnTo>
                  <a:lnTo>
                    <a:pt x="341922" y="235902"/>
                  </a:lnTo>
                  <a:lnTo>
                    <a:pt x="372732" y="203784"/>
                  </a:lnTo>
                  <a:lnTo>
                    <a:pt x="390842" y="165900"/>
                  </a:lnTo>
                  <a:lnTo>
                    <a:pt x="393192" y="155943"/>
                  </a:lnTo>
                  <a:lnTo>
                    <a:pt x="396646" y="153924"/>
                  </a:lnTo>
                  <a:lnTo>
                    <a:pt x="406412" y="150114"/>
                  </a:lnTo>
                  <a:lnTo>
                    <a:pt x="414502" y="147370"/>
                  </a:lnTo>
                  <a:lnTo>
                    <a:pt x="421906" y="143421"/>
                  </a:lnTo>
                  <a:lnTo>
                    <a:pt x="428282" y="138442"/>
                  </a:lnTo>
                  <a:lnTo>
                    <a:pt x="436448" y="129209"/>
                  </a:lnTo>
                  <a:lnTo>
                    <a:pt x="441566" y="118732"/>
                  </a:lnTo>
                  <a:lnTo>
                    <a:pt x="443458" y="1075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3519" y="2665456"/>
              <a:ext cx="132578" cy="994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5808" y="1933301"/>
              <a:ext cx="136657" cy="93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7991" y="147158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0" y="0"/>
                  </a:moveTo>
                  <a:lnTo>
                    <a:pt x="704" y="11976"/>
                  </a:lnTo>
                  <a:lnTo>
                    <a:pt x="12196" y="23395"/>
                  </a:lnTo>
                  <a:lnTo>
                    <a:pt x="25789" y="30952"/>
                  </a:lnTo>
                  <a:lnTo>
                    <a:pt x="32797" y="31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504825"/>
            <a:ext cx="8839200" cy="586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5327" y="6524625"/>
            <a:ext cx="16427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10" dirty="0">
                <a:latin typeface="Century Gothic"/>
                <a:cs typeface="Century Gothic"/>
              </a:rPr>
              <a:t>Bus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141" y="2428557"/>
            <a:ext cx="3841115" cy="2705735"/>
            <a:chOff x="2125979" y="1249819"/>
            <a:chExt cx="3841115" cy="2705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79" y="2112729"/>
              <a:ext cx="3841115" cy="18425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5622" y="1289379"/>
              <a:ext cx="2755900" cy="1728470"/>
            </a:xfrm>
            <a:custGeom>
              <a:avLst/>
              <a:gdLst/>
              <a:ahLst/>
              <a:cxnLst/>
              <a:rect l="l" t="t" r="r" b="b"/>
              <a:pathLst>
                <a:path w="2755900" h="1728470">
                  <a:moveTo>
                    <a:pt x="1566138" y="314566"/>
                  </a:moveTo>
                  <a:lnTo>
                    <a:pt x="1562519" y="308648"/>
                  </a:lnTo>
                  <a:lnTo>
                    <a:pt x="1553921" y="301459"/>
                  </a:lnTo>
                  <a:lnTo>
                    <a:pt x="1543786" y="294411"/>
                  </a:lnTo>
                  <a:lnTo>
                    <a:pt x="1535518" y="288925"/>
                  </a:lnTo>
                  <a:lnTo>
                    <a:pt x="1528991" y="283832"/>
                  </a:lnTo>
                  <a:lnTo>
                    <a:pt x="1522107" y="277812"/>
                  </a:lnTo>
                  <a:lnTo>
                    <a:pt x="1515351" y="272021"/>
                  </a:lnTo>
                  <a:lnTo>
                    <a:pt x="1509179" y="267652"/>
                  </a:lnTo>
                  <a:lnTo>
                    <a:pt x="1504073" y="265811"/>
                  </a:lnTo>
                  <a:lnTo>
                    <a:pt x="1504416" y="265811"/>
                  </a:lnTo>
                  <a:lnTo>
                    <a:pt x="1468628" y="240347"/>
                  </a:lnTo>
                  <a:lnTo>
                    <a:pt x="1461427" y="230847"/>
                  </a:lnTo>
                  <a:lnTo>
                    <a:pt x="1454353" y="223558"/>
                  </a:lnTo>
                  <a:lnTo>
                    <a:pt x="1446542" y="218173"/>
                  </a:lnTo>
                  <a:lnTo>
                    <a:pt x="1438275" y="212788"/>
                  </a:lnTo>
                  <a:lnTo>
                    <a:pt x="1434122" y="209423"/>
                  </a:lnTo>
                  <a:lnTo>
                    <a:pt x="1430921" y="206832"/>
                  </a:lnTo>
                  <a:lnTo>
                    <a:pt x="1425879" y="199707"/>
                  </a:lnTo>
                  <a:lnTo>
                    <a:pt x="1423352" y="188785"/>
                  </a:lnTo>
                  <a:lnTo>
                    <a:pt x="1427708" y="184264"/>
                  </a:lnTo>
                  <a:lnTo>
                    <a:pt x="1435519" y="182333"/>
                  </a:lnTo>
                  <a:lnTo>
                    <a:pt x="1443329" y="179197"/>
                  </a:lnTo>
                  <a:lnTo>
                    <a:pt x="1448587" y="175094"/>
                  </a:lnTo>
                  <a:lnTo>
                    <a:pt x="1450682" y="171704"/>
                  </a:lnTo>
                  <a:lnTo>
                    <a:pt x="1449095" y="167449"/>
                  </a:lnTo>
                  <a:lnTo>
                    <a:pt x="1443329" y="160743"/>
                  </a:lnTo>
                  <a:lnTo>
                    <a:pt x="1432217" y="153797"/>
                  </a:lnTo>
                  <a:lnTo>
                    <a:pt x="1417142" y="149009"/>
                  </a:lnTo>
                  <a:lnTo>
                    <a:pt x="1401381" y="145097"/>
                  </a:lnTo>
                  <a:lnTo>
                    <a:pt x="1388198" y="140741"/>
                  </a:lnTo>
                  <a:lnTo>
                    <a:pt x="1376845" y="134035"/>
                  </a:lnTo>
                  <a:lnTo>
                    <a:pt x="1372006" y="127800"/>
                  </a:lnTo>
                  <a:lnTo>
                    <a:pt x="1368602" y="120408"/>
                  </a:lnTo>
                  <a:lnTo>
                    <a:pt x="1361567" y="110236"/>
                  </a:lnTo>
                  <a:lnTo>
                    <a:pt x="1315542" y="81902"/>
                  </a:lnTo>
                  <a:lnTo>
                    <a:pt x="1260005" y="63830"/>
                  </a:lnTo>
                  <a:lnTo>
                    <a:pt x="1197749" y="45466"/>
                  </a:lnTo>
                  <a:lnTo>
                    <a:pt x="1133094" y="27940"/>
                  </a:lnTo>
                  <a:lnTo>
                    <a:pt x="1111034" y="20510"/>
                  </a:lnTo>
                  <a:lnTo>
                    <a:pt x="1107732" y="19392"/>
                  </a:lnTo>
                  <a:lnTo>
                    <a:pt x="1076782" y="8229"/>
                  </a:lnTo>
                  <a:lnTo>
                    <a:pt x="1045883" y="0"/>
                  </a:lnTo>
                  <a:lnTo>
                    <a:pt x="1020699" y="254"/>
                  </a:lnTo>
                  <a:lnTo>
                    <a:pt x="1014133" y="3797"/>
                  </a:lnTo>
                  <a:lnTo>
                    <a:pt x="1008824" y="8839"/>
                  </a:lnTo>
                  <a:lnTo>
                    <a:pt x="1004328" y="13881"/>
                  </a:lnTo>
                  <a:lnTo>
                    <a:pt x="1000175" y="17424"/>
                  </a:lnTo>
                  <a:lnTo>
                    <a:pt x="994664" y="20510"/>
                  </a:lnTo>
                  <a:lnTo>
                    <a:pt x="986091" y="19989"/>
                  </a:lnTo>
                  <a:lnTo>
                    <a:pt x="980579" y="22809"/>
                  </a:lnTo>
                  <a:lnTo>
                    <a:pt x="972324" y="28702"/>
                  </a:lnTo>
                  <a:lnTo>
                    <a:pt x="964450" y="34950"/>
                  </a:lnTo>
                  <a:lnTo>
                    <a:pt x="956995" y="41541"/>
                  </a:lnTo>
                  <a:lnTo>
                    <a:pt x="949960" y="48450"/>
                  </a:lnTo>
                  <a:lnTo>
                    <a:pt x="927011" y="58254"/>
                  </a:lnTo>
                  <a:lnTo>
                    <a:pt x="907186" y="53225"/>
                  </a:lnTo>
                  <a:lnTo>
                    <a:pt x="888923" y="39395"/>
                  </a:lnTo>
                  <a:lnTo>
                    <a:pt x="870635" y="22809"/>
                  </a:lnTo>
                  <a:lnTo>
                    <a:pt x="867308" y="27749"/>
                  </a:lnTo>
                  <a:lnTo>
                    <a:pt x="862177" y="29641"/>
                  </a:lnTo>
                  <a:lnTo>
                    <a:pt x="854913" y="30416"/>
                  </a:lnTo>
                  <a:lnTo>
                    <a:pt x="845210" y="32042"/>
                  </a:lnTo>
                  <a:lnTo>
                    <a:pt x="833793" y="34544"/>
                  </a:lnTo>
                  <a:lnTo>
                    <a:pt x="809396" y="39395"/>
                  </a:lnTo>
                  <a:lnTo>
                    <a:pt x="797433" y="42303"/>
                  </a:lnTo>
                  <a:lnTo>
                    <a:pt x="822248" y="77419"/>
                  </a:lnTo>
                  <a:lnTo>
                    <a:pt x="833145" y="80848"/>
                  </a:lnTo>
                  <a:lnTo>
                    <a:pt x="839393" y="76390"/>
                  </a:lnTo>
                  <a:lnTo>
                    <a:pt x="844727" y="69062"/>
                  </a:lnTo>
                  <a:lnTo>
                    <a:pt x="852868" y="63830"/>
                  </a:lnTo>
                  <a:lnTo>
                    <a:pt x="865365" y="66675"/>
                  </a:lnTo>
                  <a:lnTo>
                    <a:pt x="883500" y="75184"/>
                  </a:lnTo>
                  <a:lnTo>
                    <a:pt x="901623" y="84747"/>
                  </a:lnTo>
                  <a:lnTo>
                    <a:pt x="914120" y="90754"/>
                  </a:lnTo>
                  <a:lnTo>
                    <a:pt x="932434" y="96354"/>
                  </a:lnTo>
                  <a:lnTo>
                    <a:pt x="951255" y="101206"/>
                  </a:lnTo>
                  <a:lnTo>
                    <a:pt x="970191" y="105752"/>
                  </a:lnTo>
                  <a:lnTo>
                    <a:pt x="988847" y="110490"/>
                  </a:lnTo>
                  <a:lnTo>
                    <a:pt x="1040930" y="135902"/>
                  </a:lnTo>
                  <a:lnTo>
                    <a:pt x="1070317" y="179971"/>
                  </a:lnTo>
                  <a:lnTo>
                    <a:pt x="1074039" y="193636"/>
                  </a:lnTo>
                  <a:lnTo>
                    <a:pt x="1072197" y="199707"/>
                  </a:lnTo>
                  <a:lnTo>
                    <a:pt x="1072070" y="200126"/>
                  </a:lnTo>
                  <a:lnTo>
                    <a:pt x="1064717" y="204165"/>
                  </a:lnTo>
                  <a:lnTo>
                    <a:pt x="1052245" y="210477"/>
                  </a:lnTo>
                  <a:lnTo>
                    <a:pt x="1043063" y="217868"/>
                  </a:lnTo>
                  <a:lnTo>
                    <a:pt x="1038110" y="225920"/>
                  </a:lnTo>
                  <a:lnTo>
                    <a:pt x="1039533" y="233121"/>
                  </a:lnTo>
                  <a:lnTo>
                    <a:pt x="1049489" y="237909"/>
                  </a:lnTo>
                  <a:lnTo>
                    <a:pt x="1063980" y="237909"/>
                  </a:lnTo>
                  <a:lnTo>
                    <a:pt x="1079423" y="233743"/>
                  </a:lnTo>
                  <a:lnTo>
                    <a:pt x="1094790" y="229400"/>
                  </a:lnTo>
                  <a:lnTo>
                    <a:pt x="1110742" y="228422"/>
                  </a:lnTo>
                  <a:lnTo>
                    <a:pt x="1121841" y="231521"/>
                  </a:lnTo>
                  <a:lnTo>
                    <a:pt x="1132116" y="236093"/>
                  </a:lnTo>
                  <a:lnTo>
                    <a:pt x="1141349" y="242023"/>
                  </a:lnTo>
                  <a:lnTo>
                    <a:pt x="1149324" y="249186"/>
                  </a:lnTo>
                  <a:lnTo>
                    <a:pt x="1167003" y="260591"/>
                  </a:lnTo>
                  <a:lnTo>
                    <a:pt x="1187157" y="268020"/>
                  </a:lnTo>
                  <a:lnTo>
                    <a:pt x="1208824" y="271221"/>
                  </a:lnTo>
                  <a:lnTo>
                    <a:pt x="1231099" y="269951"/>
                  </a:lnTo>
                  <a:lnTo>
                    <a:pt x="1239240" y="269671"/>
                  </a:lnTo>
                  <a:lnTo>
                    <a:pt x="1269072" y="255854"/>
                  </a:lnTo>
                  <a:lnTo>
                    <a:pt x="1257744" y="246888"/>
                  </a:lnTo>
                  <a:lnTo>
                    <a:pt x="1259573" y="242265"/>
                  </a:lnTo>
                  <a:lnTo>
                    <a:pt x="1295717" y="216636"/>
                  </a:lnTo>
                  <a:lnTo>
                    <a:pt x="1318793" y="209423"/>
                  </a:lnTo>
                  <a:lnTo>
                    <a:pt x="1329778" y="211975"/>
                  </a:lnTo>
                  <a:lnTo>
                    <a:pt x="1343494" y="216636"/>
                  </a:lnTo>
                  <a:lnTo>
                    <a:pt x="1355801" y="219773"/>
                  </a:lnTo>
                  <a:lnTo>
                    <a:pt x="1405991" y="250228"/>
                  </a:lnTo>
                  <a:lnTo>
                    <a:pt x="1420596" y="266750"/>
                  </a:lnTo>
                  <a:lnTo>
                    <a:pt x="1436509" y="282562"/>
                  </a:lnTo>
                  <a:lnTo>
                    <a:pt x="1478826" y="302348"/>
                  </a:lnTo>
                  <a:lnTo>
                    <a:pt x="1524850" y="311861"/>
                  </a:lnTo>
                  <a:lnTo>
                    <a:pt x="1548371" y="314566"/>
                  </a:lnTo>
                  <a:lnTo>
                    <a:pt x="1554124" y="316979"/>
                  </a:lnTo>
                  <a:lnTo>
                    <a:pt x="1559902" y="319659"/>
                  </a:lnTo>
                  <a:lnTo>
                    <a:pt x="1564347" y="319798"/>
                  </a:lnTo>
                  <a:lnTo>
                    <a:pt x="1566138" y="314566"/>
                  </a:lnTo>
                  <a:close/>
                </a:path>
                <a:path w="2755900" h="1728470">
                  <a:moveTo>
                    <a:pt x="1698752" y="990879"/>
                  </a:moveTo>
                  <a:lnTo>
                    <a:pt x="1696923" y="971931"/>
                  </a:lnTo>
                  <a:lnTo>
                    <a:pt x="1691246" y="953325"/>
                  </a:lnTo>
                  <a:lnTo>
                    <a:pt x="1684883" y="934707"/>
                  </a:lnTo>
                  <a:lnTo>
                    <a:pt x="1680984" y="915758"/>
                  </a:lnTo>
                  <a:lnTo>
                    <a:pt x="1681949" y="902512"/>
                  </a:lnTo>
                  <a:lnTo>
                    <a:pt x="1681149" y="889292"/>
                  </a:lnTo>
                  <a:lnTo>
                    <a:pt x="1678571" y="876236"/>
                  </a:lnTo>
                  <a:lnTo>
                    <a:pt x="1643862" y="833437"/>
                  </a:lnTo>
                  <a:lnTo>
                    <a:pt x="1608709" y="807313"/>
                  </a:lnTo>
                  <a:lnTo>
                    <a:pt x="1601431" y="802068"/>
                  </a:lnTo>
                  <a:lnTo>
                    <a:pt x="1595259" y="795959"/>
                  </a:lnTo>
                  <a:lnTo>
                    <a:pt x="1590306" y="789127"/>
                  </a:lnTo>
                  <a:lnTo>
                    <a:pt x="1586661" y="781685"/>
                  </a:lnTo>
                  <a:lnTo>
                    <a:pt x="1581721" y="766940"/>
                  </a:lnTo>
                  <a:lnTo>
                    <a:pt x="1578521" y="762571"/>
                  </a:lnTo>
                  <a:lnTo>
                    <a:pt x="1571955" y="758355"/>
                  </a:lnTo>
                  <a:lnTo>
                    <a:pt x="1562519" y="755091"/>
                  </a:lnTo>
                  <a:lnTo>
                    <a:pt x="1552740" y="753224"/>
                  </a:lnTo>
                  <a:lnTo>
                    <a:pt x="1543532" y="750785"/>
                  </a:lnTo>
                  <a:lnTo>
                    <a:pt x="1524177" y="720153"/>
                  </a:lnTo>
                  <a:lnTo>
                    <a:pt x="1516875" y="706843"/>
                  </a:lnTo>
                  <a:lnTo>
                    <a:pt x="1487436" y="670674"/>
                  </a:lnTo>
                  <a:lnTo>
                    <a:pt x="1426146" y="642048"/>
                  </a:lnTo>
                  <a:lnTo>
                    <a:pt x="1408722" y="631952"/>
                  </a:lnTo>
                  <a:lnTo>
                    <a:pt x="1397889" y="619861"/>
                  </a:lnTo>
                  <a:lnTo>
                    <a:pt x="1392605" y="606348"/>
                  </a:lnTo>
                  <a:lnTo>
                    <a:pt x="1389557" y="591540"/>
                  </a:lnTo>
                  <a:lnTo>
                    <a:pt x="1385443" y="575551"/>
                  </a:lnTo>
                  <a:lnTo>
                    <a:pt x="1378127" y="559371"/>
                  </a:lnTo>
                  <a:lnTo>
                    <a:pt x="1369098" y="543763"/>
                  </a:lnTo>
                  <a:lnTo>
                    <a:pt x="1360601" y="528548"/>
                  </a:lnTo>
                  <a:lnTo>
                    <a:pt x="1354823" y="513511"/>
                  </a:lnTo>
                  <a:lnTo>
                    <a:pt x="1351178" y="497166"/>
                  </a:lnTo>
                  <a:lnTo>
                    <a:pt x="1345628" y="480187"/>
                  </a:lnTo>
                  <a:lnTo>
                    <a:pt x="1335265" y="465709"/>
                  </a:lnTo>
                  <a:lnTo>
                    <a:pt x="1317155" y="456857"/>
                  </a:lnTo>
                  <a:lnTo>
                    <a:pt x="1309141" y="456869"/>
                  </a:lnTo>
                  <a:lnTo>
                    <a:pt x="1291272" y="459778"/>
                  </a:lnTo>
                  <a:lnTo>
                    <a:pt x="1286522" y="459930"/>
                  </a:lnTo>
                  <a:lnTo>
                    <a:pt x="1283766" y="458647"/>
                  </a:lnTo>
                  <a:lnTo>
                    <a:pt x="1281315" y="446087"/>
                  </a:lnTo>
                  <a:lnTo>
                    <a:pt x="1281315" y="443522"/>
                  </a:lnTo>
                  <a:lnTo>
                    <a:pt x="1278585" y="435406"/>
                  </a:lnTo>
                  <a:lnTo>
                    <a:pt x="1276134" y="427228"/>
                  </a:lnTo>
                  <a:lnTo>
                    <a:pt x="1273987" y="418998"/>
                  </a:lnTo>
                  <a:lnTo>
                    <a:pt x="1272133" y="410705"/>
                  </a:lnTo>
                  <a:lnTo>
                    <a:pt x="1266850" y="393319"/>
                  </a:lnTo>
                  <a:lnTo>
                    <a:pt x="1259967" y="376364"/>
                  </a:lnTo>
                  <a:lnTo>
                    <a:pt x="1251496" y="359918"/>
                  </a:lnTo>
                  <a:lnTo>
                    <a:pt x="1241513" y="344055"/>
                  </a:lnTo>
                  <a:lnTo>
                    <a:pt x="1228458" y="336334"/>
                  </a:lnTo>
                  <a:lnTo>
                    <a:pt x="1219606" y="342353"/>
                  </a:lnTo>
                  <a:lnTo>
                    <a:pt x="1202842" y="386765"/>
                  </a:lnTo>
                  <a:lnTo>
                    <a:pt x="1193736" y="439420"/>
                  </a:lnTo>
                  <a:lnTo>
                    <a:pt x="1193038" y="473443"/>
                  </a:lnTo>
                  <a:lnTo>
                    <a:pt x="1188643" y="515277"/>
                  </a:lnTo>
                  <a:lnTo>
                    <a:pt x="1175004" y="553605"/>
                  </a:lnTo>
                  <a:lnTo>
                    <a:pt x="1146568" y="577088"/>
                  </a:lnTo>
                  <a:lnTo>
                    <a:pt x="1126083" y="578205"/>
                  </a:lnTo>
                  <a:lnTo>
                    <a:pt x="1107440" y="570623"/>
                  </a:lnTo>
                  <a:lnTo>
                    <a:pt x="1090066" y="559282"/>
                  </a:lnTo>
                  <a:lnTo>
                    <a:pt x="1073378" y="549148"/>
                  </a:lnTo>
                  <a:lnTo>
                    <a:pt x="1056195" y="541401"/>
                  </a:lnTo>
                  <a:lnTo>
                    <a:pt x="1021041" y="526580"/>
                  </a:lnTo>
                  <a:lnTo>
                    <a:pt x="986574" y="511187"/>
                  </a:lnTo>
                  <a:lnTo>
                    <a:pt x="964577" y="500976"/>
                  </a:lnTo>
                  <a:lnTo>
                    <a:pt x="944524" y="489089"/>
                  </a:lnTo>
                  <a:lnTo>
                    <a:pt x="931887" y="475830"/>
                  </a:lnTo>
                  <a:lnTo>
                    <a:pt x="930770" y="468464"/>
                  </a:lnTo>
                  <a:lnTo>
                    <a:pt x="933716" y="462140"/>
                  </a:lnTo>
                  <a:lnTo>
                    <a:pt x="938517" y="456247"/>
                  </a:lnTo>
                  <a:lnTo>
                    <a:pt x="942911" y="450189"/>
                  </a:lnTo>
                  <a:lnTo>
                    <a:pt x="945603" y="443153"/>
                  </a:lnTo>
                  <a:lnTo>
                    <a:pt x="948588" y="428231"/>
                  </a:lnTo>
                  <a:lnTo>
                    <a:pt x="950264" y="422503"/>
                  </a:lnTo>
                  <a:lnTo>
                    <a:pt x="958710" y="414655"/>
                  </a:lnTo>
                  <a:lnTo>
                    <a:pt x="973264" y="402628"/>
                  </a:lnTo>
                  <a:lnTo>
                    <a:pt x="983983" y="389839"/>
                  </a:lnTo>
                  <a:lnTo>
                    <a:pt x="980884" y="379691"/>
                  </a:lnTo>
                  <a:lnTo>
                    <a:pt x="972616" y="374815"/>
                  </a:lnTo>
                  <a:lnTo>
                    <a:pt x="968946" y="383781"/>
                  </a:lnTo>
                  <a:lnTo>
                    <a:pt x="961288" y="383781"/>
                  </a:lnTo>
                  <a:lnTo>
                    <a:pt x="947077" y="380682"/>
                  </a:lnTo>
                  <a:lnTo>
                    <a:pt x="933107" y="376859"/>
                  </a:lnTo>
                  <a:lnTo>
                    <a:pt x="910793" y="374078"/>
                  </a:lnTo>
                  <a:lnTo>
                    <a:pt x="888631" y="370535"/>
                  </a:lnTo>
                  <a:lnTo>
                    <a:pt x="866660" y="366255"/>
                  </a:lnTo>
                  <a:lnTo>
                    <a:pt x="844905" y="361226"/>
                  </a:lnTo>
                  <a:lnTo>
                    <a:pt x="838314" y="358228"/>
                  </a:lnTo>
                  <a:lnTo>
                    <a:pt x="831164" y="356158"/>
                  </a:lnTo>
                  <a:lnTo>
                    <a:pt x="823772" y="355079"/>
                  </a:lnTo>
                  <a:lnTo>
                    <a:pt x="817054" y="355574"/>
                  </a:lnTo>
                  <a:lnTo>
                    <a:pt x="816419" y="355968"/>
                  </a:lnTo>
                  <a:lnTo>
                    <a:pt x="816711" y="357530"/>
                  </a:lnTo>
                  <a:lnTo>
                    <a:pt x="812749" y="361480"/>
                  </a:lnTo>
                  <a:lnTo>
                    <a:pt x="808151" y="364820"/>
                  </a:lnTo>
                  <a:lnTo>
                    <a:pt x="808151" y="372503"/>
                  </a:lnTo>
                  <a:lnTo>
                    <a:pt x="802335" y="375843"/>
                  </a:lnTo>
                  <a:lnTo>
                    <a:pt x="789127" y="380098"/>
                  </a:lnTo>
                  <a:lnTo>
                    <a:pt x="774014" y="380873"/>
                  </a:lnTo>
                  <a:lnTo>
                    <a:pt x="758672" y="380923"/>
                  </a:lnTo>
                  <a:lnTo>
                    <a:pt x="744766" y="383019"/>
                  </a:lnTo>
                  <a:lnTo>
                    <a:pt x="729551" y="389966"/>
                  </a:lnTo>
                  <a:lnTo>
                    <a:pt x="719112" y="398945"/>
                  </a:lnTo>
                  <a:lnTo>
                    <a:pt x="711085" y="409511"/>
                  </a:lnTo>
                  <a:lnTo>
                    <a:pt x="703110" y="421220"/>
                  </a:lnTo>
                  <a:lnTo>
                    <a:pt x="698144" y="427139"/>
                  </a:lnTo>
                  <a:lnTo>
                    <a:pt x="692315" y="432816"/>
                  </a:lnTo>
                  <a:lnTo>
                    <a:pt x="686828" y="438594"/>
                  </a:lnTo>
                  <a:lnTo>
                    <a:pt x="682904" y="444804"/>
                  </a:lnTo>
                  <a:lnTo>
                    <a:pt x="679221" y="453517"/>
                  </a:lnTo>
                  <a:lnTo>
                    <a:pt x="683818" y="451980"/>
                  </a:lnTo>
                  <a:lnTo>
                    <a:pt x="682904" y="462749"/>
                  </a:lnTo>
                  <a:lnTo>
                    <a:pt x="651510" y="479196"/>
                  </a:lnTo>
                  <a:lnTo>
                    <a:pt x="640549" y="478929"/>
                  </a:lnTo>
                  <a:lnTo>
                    <a:pt x="629615" y="478129"/>
                  </a:lnTo>
                  <a:lnTo>
                    <a:pt x="615823" y="470281"/>
                  </a:lnTo>
                  <a:lnTo>
                    <a:pt x="603656" y="457276"/>
                  </a:lnTo>
                  <a:lnTo>
                    <a:pt x="589991" y="445071"/>
                  </a:lnTo>
                  <a:lnTo>
                    <a:pt x="571728" y="439674"/>
                  </a:lnTo>
                  <a:lnTo>
                    <a:pt x="554139" y="444220"/>
                  </a:lnTo>
                  <a:lnTo>
                    <a:pt x="537146" y="450037"/>
                  </a:lnTo>
                  <a:lnTo>
                    <a:pt x="520814" y="457073"/>
                  </a:lnTo>
                  <a:lnTo>
                    <a:pt x="505269" y="465315"/>
                  </a:lnTo>
                  <a:lnTo>
                    <a:pt x="497916" y="470700"/>
                  </a:lnTo>
                  <a:lnTo>
                    <a:pt x="497001" y="479412"/>
                  </a:lnTo>
                  <a:lnTo>
                    <a:pt x="491794" y="485051"/>
                  </a:lnTo>
                  <a:lnTo>
                    <a:pt x="486892" y="488810"/>
                  </a:lnTo>
                  <a:lnTo>
                    <a:pt x="474789" y="495261"/>
                  </a:lnTo>
                  <a:lnTo>
                    <a:pt x="470052" y="499160"/>
                  </a:lnTo>
                  <a:lnTo>
                    <a:pt x="467817" y="506171"/>
                  </a:lnTo>
                  <a:lnTo>
                    <a:pt x="467042" y="525399"/>
                  </a:lnTo>
                  <a:lnTo>
                    <a:pt x="465150" y="530694"/>
                  </a:lnTo>
                  <a:lnTo>
                    <a:pt x="458711" y="531558"/>
                  </a:lnTo>
                  <a:lnTo>
                    <a:pt x="448271" y="530720"/>
                  </a:lnTo>
                  <a:lnTo>
                    <a:pt x="430237" y="528637"/>
                  </a:lnTo>
                  <a:lnTo>
                    <a:pt x="431647" y="539953"/>
                  </a:lnTo>
                  <a:lnTo>
                    <a:pt x="431190" y="548957"/>
                  </a:lnTo>
                  <a:lnTo>
                    <a:pt x="427355" y="556907"/>
                  </a:lnTo>
                  <a:lnTo>
                    <a:pt x="418604" y="565048"/>
                  </a:lnTo>
                  <a:lnTo>
                    <a:pt x="411924" y="556018"/>
                  </a:lnTo>
                  <a:lnTo>
                    <a:pt x="406273" y="549021"/>
                  </a:lnTo>
                  <a:lnTo>
                    <a:pt x="399135" y="545287"/>
                  </a:lnTo>
                  <a:lnTo>
                    <a:pt x="387972" y="546074"/>
                  </a:lnTo>
                  <a:lnTo>
                    <a:pt x="379780" y="549414"/>
                  </a:lnTo>
                  <a:lnTo>
                    <a:pt x="373354" y="555167"/>
                  </a:lnTo>
                  <a:lnTo>
                    <a:pt x="369900" y="562229"/>
                  </a:lnTo>
                  <a:lnTo>
                    <a:pt x="366534" y="574014"/>
                  </a:lnTo>
                  <a:lnTo>
                    <a:pt x="366610" y="583819"/>
                  </a:lnTo>
                  <a:lnTo>
                    <a:pt x="365429" y="593737"/>
                  </a:lnTo>
                  <a:lnTo>
                    <a:pt x="339204" y="629589"/>
                  </a:lnTo>
                  <a:lnTo>
                    <a:pt x="298627" y="654977"/>
                  </a:lnTo>
                  <a:lnTo>
                    <a:pt x="248018" y="664768"/>
                  </a:lnTo>
                  <a:lnTo>
                    <a:pt x="230581" y="669480"/>
                  </a:lnTo>
                  <a:lnTo>
                    <a:pt x="197192" y="681685"/>
                  </a:lnTo>
                  <a:lnTo>
                    <a:pt x="179412" y="686816"/>
                  </a:lnTo>
                  <a:lnTo>
                    <a:pt x="161556" y="689470"/>
                  </a:lnTo>
                  <a:lnTo>
                    <a:pt x="144691" y="690702"/>
                  </a:lnTo>
                  <a:lnTo>
                    <a:pt x="128117" y="693127"/>
                  </a:lnTo>
                  <a:lnTo>
                    <a:pt x="111125" y="699389"/>
                  </a:lnTo>
                  <a:lnTo>
                    <a:pt x="64871" y="725017"/>
                  </a:lnTo>
                  <a:lnTo>
                    <a:pt x="57581" y="729691"/>
                  </a:lnTo>
                  <a:lnTo>
                    <a:pt x="45758" y="740194"/>
                  </a:lnTo>
                  <a:lnTo>
                    <a:pt x="39154" y="745020"/>
                  </a:lnTo>
                  <a:lnTo>
                    <a:pt x="31762" y="749630"/>
                  </a:lnTo>
                  <a:lnTo>
                    <a:pt x="28092" y="751166"/>
                  </a:lnTo>
                  <a:lnTo>
                    <a:pt x="23431" y="749630"/>
                  </a:lnTo>
                  <a:lnTo>
                    <a:pt x="13119" y="745020"/>
                  </a:lnTo>
                  <a:lnTo>
                    <a:pt x="11772" y="758939"/>
                  </a:lnTo>
                  <a:lnTo>
                    <a:pt x="9893" y="772820"/>
                  </a:lnTo>
                  <a:lnTo>
                    <a:pt x="7480" y="786638"/>
                  </a:lnTo>
                  <a:lnTo>
                    <a:pt x="4546" y="800392"/>
                  </a:lnTo>
                  <a:lnTo>
                    <a:pt x="736" y="812253"/>
                  </a:lnTo>
                  <a:lnTo>
                    <a:pt x="0" y="824382"/>
                  </a:lnTo>
                  <a:lnTo>
                    <a:pt x="2298" y="836383"/>
                  </a:lnTo>
                  <a:lnTo>
                    <a:pt x="7607" y="847826"/>
                  </a:lnTo>
                  <a:lnTo>
                    <a:pt x="18973" y="868108"/>
                  </a:lnTo>
                  <a:lnTo>
                    <a:pt x="25984" y="883526"/>
                  </a:lnTo>
                  <a:lnTo>
                    <a:pt x="23799" y="898080"/>
                  </a:lnTo>
                  <a:lnTo>
                    <a:pt x="7607" y="915758"/>
                  </a:lnTo>
                  <a:lnTo>
                    <a:pt x="17576" y="934986"/>
                  </a:lnTo>
                  <a:lnTo>
                    <a:pt x="26974" y="954214"/>
                  </a:lnTo>
                  <a:lnTo>
                    <a:pt x="36715" y="973442"/>
                  </a:lnTo>
                  <a:lnTo>
                    <a:pt x="47726" y="992670"/>
                  </a:lnTo>
                  <a:lnTo>
                    <a:pt x="54343" y="1009472"/>
                  </a:lnTo>
                  <a:lnTo>
                    <a:pt x="59766" y="1026553"/>
                  </a:lnTo>
                  <a:lnTo>
                    <a:pt x="63995" y="1043876"/>
                  </a:lnTo>
                  <a:lnTo>
                    <a:pt x="67017" y="1061389"/>
                  </a:lnTo>
                  <a:lnTo>
                    <a:pt x="74942" y="1079093"/>
                  </a:lnTo>
                  <a:lnTo>
                    <a:pt x="84010" y="1095616"/>
                  </a:lnTo>
                  <a:lnTo>
                    <a:pt x="91478" y="1112507"/>
                  </a:lnTo>
                  <a:lnTo>
                    <a:pt x="94576" y="1131379"/>
                  </a:lnTo>
                  <a:lnTo>
                    <a:pt x="95148" y="1141958"/>
                  </a:lnTo>
                  <a:lnTo>
                    <a:pt x="94411" y="1152512"/>
                  </a:lnTo>
                  <a:lnTo>
                    <a:pt x="92379" y="1162939"/>
                  </a:lnTo>
                  <a:lnTo>
                    <a:pt x="89065" y="1173162"/>
                  </a:lnTo>
                  <a:lnTo>
                    <a:pt x="84353" y="1177785"/>
                  </a:lnTo>
                  <a:lnTo>
                    <a:pt x="72275" y="1185786"/>
                  </a:lnTo>
                  <a:lnTo>
                    <a:pt x="68249" y="1189824"/>
                  </a:lnTo>
                  <a:lnTo>
                    <a:pt x="75425" y="1213116"/>
                  </a:lnTo>
                  <a:lnTo>
                    <a:pt x="111887" y="1230909"/>
                  </a:lnTo>
                  <a:lnTo>
                    <a:pt x="157302" y="1240739"/>
                  </a:lnTo>
                  <a:lnTo>
                    <a:pt x="191363" y="1240078"/>
                  </a:lnTo>
                  <a:lnTo>
                    <a:pt x="207759" y="1233309"/>
                  </a:lnTo>
                  <a:lnTo>
                    <a:pt x="223761" y="1225918"/>
                  </a:lnTo>
                  <a:lnTo>
                    <a:pt x="239331" y="1217917"/>
                  </a:lnTo>
                  <a:lnTo>
                    <a:pt x="254444" y="1209306"/>
                  </a:lnTo>
                  <a:lnTo>
                    <a:pt x="273634" y="1201293"/>
                  </a:lnTo>
                  <a:lnTo>
                    <a:pt x="293992" y="1196047"/>
                  </a:lnTo>
                  <a:lnTo>
                    <a:pt x="315087" y="1193660"/>
                  </a:lnTo>
                  <a:lnTo>
                    <a:pt x="336524" y="1194181"/>
                  </a:lnTo>
                  <a:lnTo>
                    <a:pt x="385216" y="1197483"/>
                  </a:lnTo>
                  <a:lnTo>
                    <a:pt x="411289" y="1196670"/>
                  </a:lnTo>
                  <a:lnTo>
                    <a:pt x="431152" y="1190599"/>
                  </a:lnTo>
                  <a:lnTo>
                    <a:pt x="436295" y="1185849"/>
                  </a:lnTo>
                  <a:lnTo>
                    <a:pt x="440347" y="1179703"/>
                  </a:lnTo>
                  <a:lnTo>
                    <a:pt x="444157" y="1173365"/>
                  </a:lnTo>
                  <a:lnTo>
                    <a:pt x="448614" y="1168031"/>
                  </a:lnTo>
                  <a:lnTo>
                    <a:pt x="506780" y="1142301"/>
                  </a:lnTo>
                  <a:lnTo>
                    <a:pt x="552869" y="1132141"/>
                  </a:lnTo>
                  <a:lnTo>
                    <a:pt x="576630" y="1129830"/>
                  </a:lnTo>
                  <a:lnTo>
                    <a:pt x="599859" y="1124877"/>
                  </a:lnTo>
                  <a:lnTo>
                    <a:pt x="622922" y="1119428"/>
                  </a:lnTo>
                  <a:lnTo>
                    <a:pt x="645807" y="1113472"/>
                  </a:lnTo>
                  <a:lnTo>
                    <a:pt x="668502" y="1107020"/>
                  </a:lnTo>
                  <a:lnTo>
                    <a:pt x="692467" y="1102906"/>
                  </a:lnTo>
                  <a:lnTo>
                    <a:pt x="716762" y="1101229"/>
                  </a:lnTo>
                  <a:lnTo>
                    <a:pt x="741121" y="1101991"/>
                  </a:lnTo>
                  <a:lnTo>
                    <a:pt x="765276" y="1105230"/>
                  </a:lnTo>
                  <a:lnTo>
                    <a:pt x="778192" y="1109116"/>
                  </a:lnTo>
                  <a:lnTo>
                    <a:pt x="790702" y="1113434"/>
                  </a:lnTo>
                  <a:lnTo>
                    <a:pt x="803440" y="1117549"/>
                  </a:lnTo>
                  <a:lnTo>
                    <a:pt x="817041" y="1120863"/>
                  </a:lnTo>
                  <a:lnTo>
                    <a:pt x="826604" y="1121613"/>
                  </a:lnTo>
                  <a:lnTo>
                    <a:pt x="836091" y="1122845"/>
                  </a:lnTo>
                  <a:lnTo>
                    <a:pt x="880046" y="1147241"/>
                  </a:lnTo>
                  <a:lnTo>
                    <a:pt x="890282" y="1160030"/>
                  </a:lnTo>
                  <a:lnTo>
                    <a:pt x="901255" y="1172133"/>
                  </a:lnTo>
                  <a:lnTo>
                    <a:pt x="912456" y="1186675"/>
                  </a:lnTo>
                  <a:lnTo>
                    <a:pt x="922947" y="1201572"/>
                  </a:lnTo>
                  <a:lnTo>
                    <a:pt x="932688" y="1216812"/>
                  </a:lnTo>
                  <a:lnTo>
                    <a:pt x="941679" y="1232382"/>
                  </a:lnTo>
                  <a:lnTo>
                    <a:pt x="953084" y="1221130"/>
                  </a:lnTo>
                  <a:lnTo>
                    <a:pt x="965123" y="1210360"/>
                  </a:lnTo>
                  <a:lnTo>
                    <a:pt x="977760" y="1200099"/>
                  </a:lnTo>
                  <a:lnTo>
                    <a:pt x="990993" y="1190345"/>
                  </a:lnTo>
                  <a:lnTo>
                    <a:pt x="999566" y="1182865"/>
                  </a:lnTo>
                  <a:lnTo>
                    <a:pt x="1011555" y="1171308"/>
                  </a:lnTo>
                  <a:lnTo>
                    <a:pt x="1023594" y="1160995"/>
                  </a:lnTo>
                  <a:lnTo>
                    <a:pt x="1032332" y="1157262"/>
                  </a:lnTo>
                  <a:lnTo>
                    <a:pt x="1040904" y="1165136"/>
                  </a:lnTo>
                  <a:lnTo>
                    <a:pt x="1037920" y="1178712"/>
                  </a:lnTo>
                  <a:lnTo>
                    <a:pt x="1030008" y="1193279"/>
                  </a:lnTo>
                  <a:lnTo>
                    <a:pt x="1023759" y="1204188"/>
                  </a:lnTo>
                  <a:lnTo>
                    <a:pt x="1022146" y="1211491"/>
                  </a:lnTo>
                  <a:lnTo>
                    <a:pt x="1020902" y="1218857"/>
                  </a:lnTo>
                  <a:lnTo>
                    <a:pt x="1020000" y="1226248"/>
                  </a:lnTo>
                  <a:lnTo>
                    <a:pt x="1019479" y="1233665"/>
                  </a:lnTo>
                  <a:lnTo>
                    <a:pt x="1017943" y="1240078"/>
                  </a:lnTo>
                  <a:lnTo>
                    <a:pt x="1005992" y="1237259"/>
                  </a:lnTo>
                  <a:lnTo>
                    <a:pt x="1005992" y="1245463"/>
                  </a:lnTo>
                  <a:lnTo>
                    <a:pt x="1021702" y="1242733"/>
                  </a:lnTo>
                  <a:lnTo>
                    <a:pt x="1031265" y="1234757"/>
                  </a:lnTo>
                  <a:lnTo>
                    <a:pt x="1037615" y="1223619"/>
                  </a:lnTo>
                  <a:lnTo>
                    <a:pt x="1043673" y="1211364"/>
                  </a:lnTo>
                  <a:lnTo>
                    <a:pt x="1055027" y="1222006"/>
                  </a:lnTo>
                  <a:lnTo>
                    <a:pt x="1062075" y="1234681"/>
                  </a:lnTo>
                  <a:lnTo>
                    <a:pt x="1064526" y="1248524"/>
                  </a:lnTo>
                  <a:lnTo>
                    <a:pt x="1062037" y="1262634"/>
                  </a:lnTo>
                  <a:lnTo>
                    <a:pt x="1077442" y="1259357"/>
                  </a:lnTo>
                  <a:lnTo>
                    <a:pt x="1108481" y="1281671"/>
                  </a:lnTo>
                  <a:lnTo>
                    <a:pt x="1123480" y="1325778"/>
                  </a:lnTo>
                  <a:lnTo>
                    <a:pt x="1132306" y="1342009"/>
                  </a:lnTo>
                  <a:lnTo>
                    <a:pt x="1164640" y="1365186"/>
                  </a:lnTo>
                  <a:lnTo>
                    <a:pt x="1209281" y="1377416"/>
                  </a:lnTo>
                  <a:lnTo>
                    <a:pt x="1254683" y="1387487"/>
                  </a:lnTo>
                  <a:lnTo>
                    <a:pt x="1278559" y="1389303"/>
                  </a:lnTo>
                  <a:lnTo>
                    <a:pt x="1298702" y="1382204"/>
                  </a:lnTo>
                  <a:lnTo>
                    <a:pt x="1317129" y="1369860"/>
                  </a:lnTo>
                  <a:lnTo>
                    <a:pt x="1335836" y="1355953"/>
                  </a:lnTo>
                  <a:lnTo>
                    <a:pt x="1347038" y="1369936"/>
                  </a:lnTo>
                  <a:lnTo>
                    <a:pt x="1361173" y="1382204"/>
                  </a:lnTo>
                  <a:lnTo>
                    <a:pt x="1377950" y="1390383"/>
                  </a:lnTo>
                  <a:lnTo>
                    <a:pt x="1397088" y="1392110"/>
                  </a:lnTo>
                  <a:lnTo>
                    <a:pt x="1414843" y="1386636"/>
                  </a:lnTo>
                  <a:lnTo>
                    <a:pt x="1429321" y="1376946"/>
                  </a:lnTo>
                  <a:lnTo>
                    <a:pt x="1442999" y="1366253"/>
                  </a:lnTo>
                  <a:lnTo>
                    <a:pt x="1458341" y="1357757"/>
                  </a:lnTo>
                  <a:lnTo>
                    <a:pt x="1477479" y="1354239"/>
                  </a:lnTo>
                  <a:lnTo>
                    <a:pt x="1498955" y="1353654"/>
                  </a:lnTo>
                  <a:lnTo>
                    <a:pt x="1519796" y="1351915"/>
                  </a:lnTo>
                  <a:lnTo>
                    <a:pt x="1537042" y="1344930"/>
                  </a:lnTo>
                  <a:lnTo>
                    <a:pt x="1547075" y="1330782"/>
                  </a:lnTo>
                  <a:lnTo>
                    <a:pt x="1550936" y="1312506"/>
                  </a:lnTo>
                  <a:lnTo>
                    <a:pt x="1552676" y="1293456"/>
                  </a:lnTo>
                  <a:lnTo>
                    <a:pt x="1556334" y="1276997"/>
                  </a:lnTo>
                  <a:lnTo>
                    <a:pt x="1571091" y="1241666"/>
                  </a:lnTo>
                  <a:lnTo>
                    <a:pt x="1590217" y="1207947"/>
                  </a:lnTo>
                  <a:lnTo>
                    <a:pt x="1613535" y="1176134"/>
                  </a:lnTo>
                  <a:lnTo>
                    <a:pt x="1654365" y="1131697"/>
                  </a:lnTo>
                  <a:lnTo>
                    <a:pt x="1664843" y="1115390"/>
                  </a:lnTo>
                  <a:lnTo>
                    <a:pt x="1672132" y="1097915"/>
                  </a:lnTo>
                  <a:lnTo>
                    <a:pt x="1676082" y="1079588"/>
                  </a:lnTo>
                  <a:lnTo>
                    <a:pt x="1683181" y="1057681"/>
                  </a:lnTo>
                  <a:lnTo>
                    <a:pt x="1689328" y="1035583"/>
                  </a:lnTo>
                  <a:lnTo>
                    <a:pt x="1694522" y="1013307"/>
                  </a:lnTo>
                  <a:lnTo>
                    <a:pt x="1698752" y="990879"/>
                  </a:lnTo>
                  <a:close/>
                </a:path>
                <a:path w="2755900" h="1728470">
                  <a:moveTo>
                    <a:pt x="2574404" y="1516037"/>
                  </a:moveTo>
                  <a:lnTo>
                    <a:pt x="2574226" y="1506334"/>
                  </a:lnTo>
                  <a:lnTo>
                    <a:pt x="2572499" y="1493634"/>
                  </a:lnTo>
                  <a:lnTo>
                    <a:pt x="2535745" y="1498498"/>
                  </a:lnTo>
                  <a:lnTo>
                    <a:pt x="2527236" y="1489468"/>
                  </a:lnTo>
                  <a:lnTo>
                    <a:pt x="2518206" y="1481620"/>
                  </a:lnTo>
                  <a:lnTo>
                    <a:pt x="2507919" y="1478419"/>
                  </a:lnTo>
                  <a:lnTo>
                    <a:pt x="2495626" y="1483372"/>
                  </a:lnTo>
                  <a:lnTo>
                    <a:pt x="2490419" y="1487728"/>
                  </a:lnTo>
                  <a:lnTo>
                    <a:pt x="2489809" y="1500035"/>
                  </a:lnTo>
                  <a:lnTo>
                    <a:pt x="2485821" y="1505686"/>
                  </a:lnTo>
                  <a:lnTo>
                    <a:pt x="2480945" y="1511274"/>
                  </a:lnTo>
                  <a:lnTo>
                    <a:pt x="2475623" y="1516583"/>
                  </a:lnTo>
                  <a:lnTo>
                    <a:pt x="2469896" y="1521574"/>
                  </a:lnTo>
                  <a:lnTo>
                    <a:pt x="2463330" y="1531924"/>
                  </a:lnTo>
                  <a:lnTo>
                    <a:pt x="2429383" y="1571447"/>
                  </a:lnTo>
                  <a:lnTo>
                    <a:pt x="2388743" y="1595666"/>
                  </a:lnTo>
                  <a:lnTo>
                    <a:pt x="2362428" y="1608429"/>
                  </a:lnTo>
                  <a:lnTo>
                    <a:pt x="2337079" y="1622450"/>
                  </a:lnTo>
                  <a:lnTo>
                    <a:pt x="2289518" y="1654124"/>
                  </a:lnTo>
                  <a:lnTo>
                    <a:pt x="2262771" y="1682381"/>
                  </a:lnTo>
                  <a:lnTo>
                    <a:pt x="2258885" y="1694878"/>
                  </a:lnTo>
                  <a:lnTo>
                    <a:pt x="2260384" y="1704746"/>
                  </a:lnTo>
                  <a:lnTo>
                    <a:pt x="2265819" y="1709407"/>
                  </a:lnTo>
                  <a:lnTo>
                    <a:pt x="2274519" y="1711223"/>
                  </a:lnTo>
                  <a:lnTo>
                    <a:pt x="2285835" y="1712569"/>
                  </a:lnTo>
                  <a:lnTo>
                    <a:pt x="2316213" y="1719935"/>
                  </a:lnTo>
                  <a:lnTo>
                    <a:pt x="2343912" y="1727250"/>
                  </a:lnTo>
                  <a:lnTo>
                    <a:pt x="2370988" y="1727936"/>
                  </a:lnTo>
                  <a:lnTo>
                    <a:pt x="2399461" y="1715389"/>
                  </a:lnTo>
                  <a:lnTo>
                    <a:pt x="2418981" y="1696681"/>
                  </a:lnTo>
                  <a:lnTo>
                    <a:pt x="2431618" y="1676425"/>
                  </a:lnTo>
                  <a:lnTo>
                    <a:pt x="2442184" y="1655406"/>
                  </a:lnTo>
                  <a:lnTo>
                    <a:pt x="2455507" y="1634375"/>
                  </a:lnTo>
                  <a:lnTo>
                    <a:pt x="2463901" y="1626298"/>
                  </a:lnTo>
                  <a:lnTo>
                    <a:pt x="2473820" y="1619669"/>
                  </a:lnTo>
                  <a:lnTo>
                    <a:pt x="2484983" y="1614614"/>
                  </a:lnTo>
                  <a:lnTo>
                    <a:pt x="2506815" y="1608759"/>
                  </a:lnTo>
                  <a:lnTo>
                    <a:pt x="2512466" y="1607045"/>
                  </a:lnTo>
                  <a:lnTo>
                    <a:pt x="2516276" y="1604708"/>
                  </a:lnTo>
                  <a:lnTo>
                    <a:pt x="2520429" y="1600276"/>
                  </a:lnTo>
                  <a:lnTo>
                    <a:pt x="2518587" y="1590802"/>
                  </a:lnTo>
                  <a:lnTo>
                    <a:pt x="2516136" y="1584896"/>
                  </a:lnTo>
                  <a:lnTo>
                    <a:pt x="2518905" y="1580286"/>
                  </a:lnTo>
                  <a:lnTo>
                    <a:pt x="2526855" y="1576692"/>
                  </a:lnTo>
                  <a:lnTo>
                    <a:pt x="2535288" y="1566291"/>
                  </a:lnTo>
                  <a:lnTo>
                    <a:pt x="2555024" y="1547202"/>
                  </a:lnTo>
                  <a:lnTo>
                    <a:pt x="2564841" y="1535938"/>
                  </a:lnTo>
                  <a:lnTo>
                    <a:pt x="2571712" y="1525104"/>
                  </a:lnTo>
                  <a:lnTo>
                    <a:pt x="2574404" y="1516037"/>
                  </a:lnTo>
                  <a:close/>
                </a:path>
                <a:path w="2755900" h="1728470">
                  <a:moveTo>
                    <a:pt x="2755785" y="1360030"/>
                  </a:moveTo>
                  <a:lnTo>
                    <a:pt x="2754109" y="1347241"/>
                  </a:lnTo>
                  <a:lnTo>
                    <a:pt x="2727960" y="1354366"/>
                  </a:lnTo>
                  <a:lnTo>
                    <a:pt x="2702115" y="1359966"/>
                  </a:lnTo>
                  <a:lnTo>
                    <a:pt x="2677528" y="1357731"/>
                  </a:lnTo>
                  <a:lnTo>
                    <a:pt x="2655176" y="1341348"/>
                  </a:lnTo>
                  <a:lnTo>
                    <a:pt x="2651912" y="1335481"/>
                  </a:lnTo>
                  <a:lnTo>
                    <a:pt x="2648826" y="1327912"/>
                  </a:lnTo>
                  <a:lnTo>
                    <a:pt x="2645626" y="1320977"/>
                  </a:lnTo>
                  <a:lnTo>
                    <a:pt x="2642019" y="1316990"/>
                  </a:lnTo>
                  <a:lnTo>
                    <a:pt x="2636812" y="1314678"/>
                  </a:lnTo>
                  <a:lnTo>
                    <a:pt x="2640787" y="1320838"/>
                  </a:lnTo>
                  <a:lnTo>
                    <a:pt x="2634665" y="1320838"/>
                  </a:lnTo>
                  <a:lnTo>
                    <a:pt x="2631605" y="1326476"/>
                  </a:lnTo>
                  <a:lnTo>
                    <a:pt x="2627007" y="1327238"/>
                  </a:lnTo>
                  <a:lnTo>
                    <a:pt x="2620581" y="1323136"/>
                  </a:lnTo>
                  <a:lnTo>
                    <a:pt x="2611691" y="1321092"/>
                  </a:lnTo>
                  <a:lnTo>
                    <a:pt x="2606725" y="1333093"/>
                  </a:lnTo>
                  <a:lnTo>
                    <a:pt x="2605532" y="1347889"/>
                  </a:lnTo>
                  <a:lnTo>
                    <a:pt x="2605189" y="1363637"/>
                  </a:lnTo>
                  <a:lnTo>
                    <a:pt x="2602814" y="1378521"/>
                  </a:lnTo>
                  <a:lnTo>
                    <a:pt x="2574023" y="1406207"/>
                  </a:lnTo>
                  <a:lnTo>
                    <a:pt x="2571267" y="1412100"/>
                  </a:lnTo>
                  <a:lnTo>
                    <a:pt x="2573972" y="1423504"/>
                  </a:lnTo>
                  <a:lnTo>
                    <a:pt x="2589034" y="1432128"/>
                  </a:lnTo>
                  <a:lnTo>
                    <a:pt x="2607526" y="1440040"/>
                  </a:lnTo>
                  <a:lnTo>
                    <a:pt x="2620581" y="1449273"/>
                  </a:lnTo>
                  <a:lnTo>
                    <a:pt x="2625217" y="1461731"/>
                  </a:lnTo>
                  <a:lnTo>
                    <a:pt x="2621381" y="1471968"/>
                  </a:lnTo>
                  <a:lnTo>
                    <a:pt x="2614853" y="1482013"/>
                  </a:lnTo>
                  <a:lnTo>
                    <a:pt x="2611386" y="1493888"/>
                  </a:lnTo>
                  <a:lnTo>
                    <a:pt x="2614663" y="1500898"/>
                  </a:lnTo>
                  <a:lnTo>
                    <a:pt x="2622677" y="1504746"/>
                  </a:lnTo>
                  <a:lnTo>
                    <a:pt x="2632710" y="1505673"/>
                  </a:lnTo>
                  <a:lnTo>
                    <a:pt x="2642019" y="1503883"/>
                  </a:lnTo>
                  <a:lnTo>
                    <a:pt x="2676537" y="1467891"/>
                  </a:lnTo>
                  <a:lnTo>
                    <a:pt x="2696832" y="1425435"/>
                  </a:lnTo>
                  <a:lnTo>
                    <a:pt x="2699474" y="1414284"/>
                  </a:lnTo>
                  <a:lnTo>
                    <a:pt x="2703334" y="1412024"/>
                  </a:lnTo>
                  <a:lnTo>
                    <a:pt x="2738793" y="1394675"/>
                  </a:lnTo>
                  <a:lnTo>
                    <a:pt x="2753677" y="1372590"/>
                  </a:lnTo>
                  <a:lnTo>
                    <a:pt x="2755785" y="13600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591" y="2769161"/>
              <a:ext cx="148557" cy="1114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09670" y="1249832"/>
              <a:ext cx="1878964" cy="1360170"/>
            </a:xfrm>
            <a:custGeom>
              <a:avLst/>
              <a:gdLst/>
              <a:ahLst/>
              <a:cxnLst/>
              <a:rect l="l" t="t" r="r" b="b"/>
              <a:pathLst>
                <a:path w="1878964" h="1360170">
                  <a:moveTo>
                    <a:pt x="138341" y="26314"/>
                  </a:moveTo>
                  <a:lnTo>
                    <a:pt x="129603" y="14401"/>
                  </a:lnTo>
                  <a:lnTo>
                    <a:pt x="104736" y="3911"/>
                  </a:lnTo>
                  <a:lnTo>
                    <a:pt x="74587" y="0"/>
                  </a:lnTo>
                  <a:lnTo>
                    <a:pt x="50990" y="5283"/>
                  </a:lnTo>
                  <a:lnTo>
                    <a:pt x="28079" y="14185"/>
                  </a:lnTo>
                  <a:lnTo>
                    <a:pt x="0" y="21082"/>
                  </a:lnTo>
                  <a:lnTo>
                    <a:pt x="8826" y="27520"/>
                  </a:lnTo>
                  <a:lnTo>
                    <a:pt x="18910" y="30022"/>
                  </a:lnTo>
                  <a:lnTo>
                    <a:pt x="29108" y="31140"/>
                  </a:lnTo>
                  <a:lnTo>
                    <a:pt x="38277" y="33388"/>
                  </a:lnTo>
                  <a:lnTo>
                    <a:pt x="44653" y="37693"/>
                  </a:lnTo>
                  <a:lnTo>
                    <a:pt x="48577" y="42786"/>
                  </a:lnTo>
                  <a:lnTo>
                    <a:pt x="52108" y="47917"/>
                  </a:lnTo>
                  <a:lnTo>
                    <a:pt x="57264" y="52362"/>
                  </a:lnTo>
                  <a:lnTo>
                    <a:pt x="75006" y="56540"/>
                  </a:lnTo>
                  <a:lnTo>
                    <a:pt x="97612" y="55829"/>
                  </a:lnTo>
                  <a:lnTo>
                    <a:pt x="119888" y="55676"/>
                  </a:lnTo>
                  <a:lnTo>
                    <a:pt x="136588" y="61595"/>
                  </a:lnTo>
                  <a:lnTo>
                    <a:pt x="138239" y="41440"/>
                  </a:lnTo>
                  <a:lnTo>
                    <a:pt x="138341" y="26314"/>
                  </a:lnTo>
                  <a:close/>
                </a:path>
                <a:path w="1878964" h="1360170">
                  <a:moveTo>
                    <a:pt x="909726" y="142316"/>
                  </a:moveTo>
                  <a:lnTo>
                    <a:pt x="889977" y="132346"/>
                  </a:lnTo>
                  <a:lnTo>
                    <a:pt x="888885" y="142875"/>
                  </a:lnTo>
                  <a:lnTo>
                    <a:pt x="886993" y="148818"/>
                  </a:lnTo>
                  <a:lnTo>
                    <a:pt x="853300" y="173253"/>
                  </a:lnTo>
                  <a:lnTo>
                    <a:pt x="798830" y="179920"/>
                  </a:lnTo>
                  <a:lnTo>
                    <a:pt x="775804" y="180365"/>
                  </a:lnTo>
                  <a:lnTo>
                    <a:pt x="752767" y="179781"/>
                  </a:lnTo>
                  <a:lnTo>
                    <a:pt x="782726" y="195630"/>
                  </a:lnTo>
                  <a:lnTo>
                    <a:pt x="845845" y="195033"/>
                  </a:lnTo>
                  <a:lnTo>
                    <a:pt x="896518" y="171361"/>
                  </a:lnTo>
                  <a:lnTo>
                    <a:pt x="909497" y="156451"/>
                  </a:lnTo>
                  <a:lnTo>
                    <a:pt x="909726" y="142316"/>
                  </a:lnTo>
                  <a:close/>
                </a:path>
                <a:path w="1878964" h="1360170">
                  <a:moveTo>
                    <a:pt x="1878571" y="1359865"/>
                  </a:moveTo>
                  <a:lnTo>
                    <a:pt x="1868538" y="1347330"/>
                  </a:lnTo>
                  <a:lnTo>
                    <a:pt x="1863140" y="1331899"/>
                  </a:lnTo>
                  <a:lnTo>
                    <a:pt x="1858708" y="1315631"/>
                  </a:lnTo>
                  <a:lnTo>
                    <a:pt x="1851609" y="1300645"/>
                  </a:lnTo>
                  <a:lnTo>
                    <a:pt x="1843328" y="1292720"/>
                  </a:lnTo>
                  <a:lnTo>
                    <a:pt x="1829219" y="1283601"/>
                  </a:lnTo>
                  <a:lnTo>
                    <a:pt x="1814360" y="1279093"/>
                  </a:lnTo>
                  <a:lnTo>
                    <a:pt x="1803844" y="1285011"/>
                  </a:lnTo>
                  <a:lnTo>
                    <a:pt x="1806168" y="1294041"/>
                  </a:lnTo>
                  <a:lnTo>
                    <a:pt x="1816315" y="1305585"/>
                  </a:lnTo>
                  <a:lnTo>
                    <a:pt x="1828647" y="1316443"/>
                  </a:lnTo>
                  <a:lnTo>
                    <a:pt x="1837524" y="1323467"/>
                  </a:lnTo>
                  <a:lnTo>
                    <a:pt x="1847088" y="1334452"/>
                  </a:lnTo>
                  <a:lnTo>
                    <a:pt x="1854720" y="1346377"/>
                  </a:lnTo>
                  <a:lnTo>
                    <a:pt x="1864017" y="1355953"/>
                  </a:lnTo>
                  <a:lnTo>
                    <a:pt x="1878571" y="135986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933" y="1948763"/>
              <a:ext cx="153127" cy="1043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1598" y="1372958"/>
              <a:ext cx="1080135" cy="1197610"/>
            </a:xfrm>
            <a:custGeom>
              <a:avLst/>
              <a:gdLst/>
              <a:ahLst/>
              <a:cxnLst/>
              <a:rect l="l" t="t" r="r" b="b"/>
              <a:pathLst>
                <a:path w="1080135" h="1197610">
                  <a:moveTo>
                    <a:pt x="41033" y="270979"/>
                  </a:moveTo>
                  <a:lnTo>
                    <a:pt x="31254" y="267246"/>
                  </a:lnTo>
                  <a:lnTo>
                    <a:pt x="20828" y="265645"/>
                  </a:lnTo>
                  <a:lnTo>
                    <a:pt x="10248" y="266192"/>
                  </a:lnTo>
                  <a:lnTo>
                    <a:pt x="0" y="268935"/>
                  </a:lnTo>
                  <a:lnTo>
                    <a:pt x="9728" y="276504"/>
                  </a:lnTo>
                  <a:lnTo>
                    <a:pt x="19939" y="278511"/>
                  </a:lnTo>
                  <a:lnTo>
                    <a:pt x="30441" y="276250"/>
                  </a:lnTo>
                  <a:lnTo>
                    <a:pt x="41033" y="270979"/>
                  </a:lnTo>
                  <a:close/>
                </a:path>
                <a:path w="1080135" h="1197610">
                  <a:moveTo>
                    <a:pt x="181546" y="68630"/>
                  </a:moveTo>
                  <a:lnTo>
                    <a:pt x="175488" y="56654"/>
                  </a:lnTo>
                  <a:lnTo>
                    <a:pt x="169456" y="66992"/>
                  </a:lnTo>
                  <a:lnTo>
                    <a:pt x="165481" y="77927"/>
                  </a:lnTo>
                  <a:lnTo>
                    <a:pt x="163588" y="89255"/>
                  </a:lnTo>
                  <a:lnTo>
                    <a:pt x="163842" y="100749"/>
                  </a:lnTo>
                  <a:lnTo>
                    <a:pt x="173456" y="89204"/>
                  </a:lnTo>
                  <a:lnTo>
                    <a:pt x="180111" y="78994"/>
                  </a:lnTo>
                  <a:lnTo>
                    <a:pt x="181546" y="68630"/>
                  </a:lnTo>
                  <a:close/>
                </a:path>
                <a:path w="1080135" h="1197610">
                  <a:moveTo>
                    <a:pt x="305638" y="1191107"/>
                  </a:moveTo>
                  <a:lnTo>
                    <a:pt x="296519" y="1185443"/>
                  </a:lnTo>
                  <a:lnTo>
                    <a:pt x="289140" y="1184059"/>
                  </a:lnTo>
                  <a:lnTo>
                    <a:pt x="281139" y="1187284"/>
                  </a:lnTo>
                  <a:lnTo>
                    <a:pt x="270116" y="1195463"/>
                  </a:lnTo>
                  <a:lnTo>
                    <a:pt x="279273" y="1197076"/>
                  </a:lnTo>
                  <a:lnTo>
                    <a:pt x="288505" y="1196860"/>
                  </a:lnTo>
                  <a:lnTo>
                    <a:pt x="297421" y="1194854"/>
                  </a:lnTo>
                  <a:lnTo>
                    <a:pt x="305638" y="1191107"/>
                  </a:lnTo>
                  <a:close/>
                </a:path>
                <a:path w="1080135" h="1197610">
                  <a:moveTo>
                    <a:pt x="962025" y="8966"/>
                  </a:moveTo>
                  <a:lnTo>
                    <a:pt x="959116" y="4318"/>
                  </a:lnTo>
                  <a:lnTo>
                    <a:pt x="952754" y="0"/>
                  </a:lnTo>
                  <a:lnTo>
                    <a:pt x="952258" y="508"/>
                  </a:lnTo>
                  <a:lnTo>
                    <a:pt x="951801" y="1054"/>
                  </a:lnTo>
                  <a:lnTo>
                    <a:pt x="946810" y="8064"/>
                  </a:lnTo>
                  <a:lnTo>
                    <a:pt x="949350" y="16408"/>
                  </a:lnTo>
                  <a:lnTo>
                    <a:pt x="957046" y="20243"/>
                  </a:lnTo>
                  <a:lnTo>
                    <a:pt x="961377" y="14198"/>
                  </a:lnTo>
                  <a:lnTo>
                    <a:pt x="962025" y="8966"/>
                  </a:lnTo>
                  <a:close/>
                </a:path>
                <a:path w="1080135" h="1197610">
                  <a:moveTo>
                    <a:pt x="1079550" y="93573"/>
                  </a:moveTo>
                  <a:lnTo>
                    <a:pt x="1042797" y="58445"/>
                  </a:lnTo>
                  <a:lnTo>
                    <a:pt x="1043584" y="71869"/>
                  </a:lnTo>
                  <a:lnTo>
                    <a:pt x="1056462" y="84658"/>
                  </a:lnTo>
                  <a:lnTo>
                    <a:pt x="1071702" y="93129"/>
                  </a:lnTo>
                  <a:lnTo>
                    <a:pt x="1079550" y="9357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18012" y="6753225"/>
            <a:ext cx="18573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80" dirty="0">
                <a:latin typeface="Century Gothic"/>
                <a:cs typeface="Century Gothic"/>
              </a:rPr>
              <a:t>Map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342" y="6677025"/>
            <a:ext cx="17424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5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75" dirty="0">
                <a:latin typeface="Century Gothic"/>
                <a:cs typeface="Century Gothic"/>
              </a:rPr>
              <a:t>Map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25" dirty="0">
                <a:latin typeface="Century Gothic"/>
                <a:cs typeface="Century Gothic"/>
              </a:rPr>
              <a:t>Is</a:t>
            </a:r>
            <a:r>
              <a:rPr sz="1950" b="1" spc="-3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722" y="2867025"/>
            <a:ext cx="2907955" cy="21356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3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The</a:t>
            </a:r>
            <a:r>
              <a:rPr spc="-100" dirty="0"/>
              <a:t> </a:t>
            </a:r>
            <a:r>
              <a:rPr spc="125" dirty="0"/>
              <a:t>Mat</a:t>
            </a:r>
            <a:r>
              <a:rPr spc="-105" dirty="0"/>
              <a:t> </a:t>
            </a:r>
            <a:r>
              <a:rPr spc="100" dirty="0"/>
              <a:t>Is</a:t>
            </a:r>
            <a:r>
              <a:rPr spc="-114" dirty="0"/>
              <a:t> </a:t>
            </a:r>
            <a:r>
              <a:rPr spc="55" dirty="0"/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7337" y="2867025"/>
            <a:ext cx="2498725" cy="15434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6272" y="6659671"/>
            <a:ext cx="1760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125" dirty="0">
                <a:latin typeface="Century Gothic"/>
                <a:cs typeface="Century Gothic"/>
              </a:rPr>
              <a:t>Mat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33686" y="2866707"/>
            <a:ext cx="5026025" cy="1829435"/>
            <a:chOff x="1269364" y="915492"/>
            <a:chExt cx="5026025" cy="1829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4" y="915492"/>
              <a:ext cx="5026023" cy="18294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953592"/>
              <a:ext cx="2085975" cy="819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4057" y="6829425"/>
            <a:ext cx="1645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125" dirty="0">
                <a:latin typeface="Century Gothic"/>
                <a:cs typeface="Century Gothic"/>
              </a:rPr>
              <a:t>Mat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30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1100" y="2333625"/>
            <a:ext cx="5638800" cy="2667000"/>
            <a:chOff x="629285" y="870813"/>
            <a:chExt cx="5387975" cy="2190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5" y="870813"/>
              <a:ext cx="5387974" cy="2190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565" y="1343913"/>
              <a:ext cx="1264894" cy="85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2777" y="6902507"/>
            <a:ext cx="1807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The</a:t>
            </a:r>
            <a:r>
              <a:rPr spc="-75" dirty="0"/>
              <a:t> </a:t>
            </a:r>
            <a:r>
              <a:rPr dirty="0"/>
              <a:t>Mop</a:t>
            </a:r>
            <a:r>
              <a:rPr spc="-55" dirty="0"/>
              <a:t> </a:t>
            </a:r>
            <a:r>
              <a:rPr spc="100" dirty="0"/>
              <a:t>Is</a:t>
            </a:r>
            <a:r>
              <a:rPr spc="-80" dirty="0"/>
              <a:t> </a:t>
            </a:r>
            <a:r>
              <a:rPr spc="45" dirty="0"/>
              <a:t>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1EC9C9-B65E-3024-FAF4-EBF3738F95A9}"/>
              </a:ext>
            </a:extLst>
          </p:cNvPr>
          <p:cNvGrpSpPr/>
          <p:nvPr/>
        </p:nvGrpSpPr>
        <p:grpSpPr>
          <a:xfrm>
            <a:off x="4497069" y="1800225"/>
            <a:ext cx="1699260" cy="3490842"/>
            <a:chOff x="2930525" y="696817"/>
            <a:chExt cx="1699260" cy="349084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88399"/>
              <a:ext cx="1699260" cy="1699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493" y="696817"/>
              <a:ext cx="1142258" cy="1447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872" y="6600825"/>
            <a:ext cx="1811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The</a:t>
            </a:r>
            <a:r>
              <a:rPr spc="-75" dirty="0"/>
              <a:t> </a:t>
            </a:r>
            <a:r>
              <a:rPr dirty="0"/>
              <a:t>Mop</a:t>
            </a:r>
            <a:r>
              <a:rPr spc="-55" dirty="0"/>
              <a:t> </a:t>
            </a:r>
            <a:r>
              <a:rPr spc="100" dirty="0"/>
              <a:t>Is</a:t>
            </a:r>
            <a:r>
              <a:rPr spc="-75" dirty="0"/>
              <a:t> </a:t>
            </a:r>
            <a:r>
              <a:rPr spc="-35" dirty="0"/>
              <a:t>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4997" y="2310765"/>
            <a:ext cx="1827530" cy="2941320"/>
            <a:chOff x="3051361" y="1002284"/>
            <a:chExt cx="1827530" cy="2941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361" y="2493031"/>
              <a:ext cx="1450035" cy="14500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514" y="1002284"/>
              <a:ext cx="1647189" cy="1745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8022" y="6677025"/>
            <a:ext cx="1697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The</a:t>
            </a:r>
            <a:r>
              <a:rPr spc="-75" dirty="0"/>
              <a:t> </a:t>
            </a:r>
            <a:r>
              <a:rPr dirty="0"/>
              <a:t>Mop</a:t>
            </a:r>
            <a:r>
              <a:rPr spc="-50" dirty="0"/>
              <a:t> </a:t>
            </a:r>
            <a:r>
              <a:rPr spc="100" dirty="0"/>
              <a:t>Is</a:t>
            </a:r>
            <a:r>
              <a:rPr spc="-80" dirty="0"/>
              <a:t> </a:t>
            </a:r>
            <a:r>
              <a:rPr spc="35" dirty="0"/>
              <a:t>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63719" y="2486025"/>
            <a:ext cx="1965960" cy="2463165"/>
            <a:chOff x="2930525" y="1701368"/>
            <a:chExt cx="1965960" cy="2463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64904"/>
              <a:ext cx="1699260" cy="1699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295" y="1701368"/>
              <a:ext cx="1647189" cy="1256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5790" y="6615133"/>
            <a:ext cx="18618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150" dirty="0">
                <a:latin typeface="Century Gothic"/>
                <a:cs typeface="Century Gothic"/>
              </a:rPr>
              <a:t>Mud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720" y="1647825"/>
            <a:ext cx="2997960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1345" y="6677025"/>
            <a:ext cx="1870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150" dirty="0">
                <a:latin typeface="Century Gothic"/>
                <a:cs typeface="Century Gothic"/>
              </a:rPr>
              <a:t>Mud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E6D22-5E4B-8C1E-2E82-B403561BB34C}"/>
              </a:ext>
            </a:extLst>
          </p:cNvPr>
          <p:cNvGrpSpPr/>
          <p:nvPr/>
        </p:nvGrpSpPr>
        <p:grpSpPr>
          <a:xfrm>
            <a:off x="3746499" y="1832178"/>
            <a:ext cx="3200401" cy="3898494"/>
            <a:chOff x="3662044" y="1680576"/>
            <a:chExt cx="3200401" cy="389849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955" y="2943225"/>
              <a:ext cx="3031490" cy="26358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2044" y="1680576"/>
              <a:ext cx="2998470" cy="2386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7543" y="6372225"/>
            <a:ext cx="17583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50" dirty="0">
                <a:latin typeface="Century Gothic"/>
                <a:cs typeface="Century Gothic"/>
              </a:rPr>
              <a:t>Bag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914" y="657225"/>
            <a:ext cx="5195572" cy="49731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55390" y="2409825"/>
            <a:ext cx="3182620" cy="3204210"/>
            <a:chOff x="2113278" y="635613"/>
            <a:chExt cx="3182620" cy="3204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411" y="1203938"/>
              <a:ext cx="3031490" cy="26358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278" y="635613"/>
              <a:ext cx="2998470" cy="13296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18013" y="6677025"/>
            <a:ext cx="17557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50" dirty="0">
                <a:latin typeface="Century Gothic"/>
                <a:cs typeface="Century Gothic"/>
              </a:rPr>
              <a:t>Mud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482" y="6817779"/>
            <a:ext cx="1702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4" dirty="0">
                <a:latin typeface="Century Gothic"/>
                <a:cs typeface="Century Gothic"/>
              </a:rPr>
              <a:t>Net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35" dirty="0">
                <a:latin typeface="Century Gothic"/>
                <a:cs typeface="Century Gothic"/>
              </a:rPr>
              <a:t>Up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449" y="1647825"/>
            <a:ext cx="3192500" cy="31259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3577" y="6600825"/>
            <a:ext cx="1706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4" dirty="0">
                <a:latin typeface="Century Gothic"/>
                <a:cs typeface="Century Gothic"/>
              </a:rPr>
              <a:t>Net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19" y="2470150"/>
            <a:ext cx="4353560" cy="2622550"/>
            <a:chOff x="1622502" y="884275"/>
            <a:chExt cx="4353560" cy="2622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502" y="1191895"/>
              <a:ext cx="435342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888" y="884275"/>
              <a:ext cx="3454429" cy="2038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0727" y="6568847"/>
            <a:ext cx="1591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4" dirty="0">
                <a:latin typeface="Century Gothic"/>
                <a:cs typeface="Century Gothic"/>
              </a:rPr>
              <a:t>Net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30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1" y="2708592"/>
            <a:ext cx="4295775" cy="2145665"/>
            <a:chOff x="1628775" y="537211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537211"/>
              <a:ext cx="4295774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246" y="663168"/>
              <a:ext cx="3219448" cy="79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685-EDC6-B3BB-5433-364FE41746DA}"/>
              </a:ext>
            </a:extLst>
          </p:cNvPr>
          <p:cNvGrpSpPr/>
          <p:nvPr/>
        </p:nvGrpSpPr>
        <p:grpSpPr>
          <a:xfrm>
            <a:off x="4418712" y="1800225"/>
            <a:ext cx="1855974" cy="3164655"/>
            <a:chOff x="2851786" y="751184"/>
            <a:chExt cx="1855974" cy="316465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399970"/>
              <a:ext cx="1855974" cy="2515869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751184"/>
              <a:ext cx="777126" cy="560704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4466907" y="6600825"/>
            <a:ext cx="17595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Nut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646" y="3324225"/>
            <a:ext cx="1856105" cy="2515870"/>
            <a:chOff x="2851786" y="1054304"/>
            <a:chExt cx="1856105" cy="2515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054304"/>
              <a:ext cx="1855974" cy="25158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1056844"/>
              <a:ext cx="777875" cy="5607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62780" y="6753225"/>
            <a:ext cx="17678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Nut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964" y="3019425"/>
            <a:ext cx="1855470" cy="2054225"/>
            <a:chOff x="2851786" y="1185114"/>
            <a:chExt cx="1855470" cy="2054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628" y="1185114"/>
              <a:ext cx="777875" cy="5607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786" y="1492680"/>
              <a:ext cx="1855469" cy="174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20247" y="6677025"/>
            <a:ext cx="165290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Nut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6711" y="6658803"/>
            <a:ext cx="220599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/>
              <a:t>The</a:t>
            </a:r>
            <a:r>
              <a:rPr sz="2550" spc="-70" dirty="0"/>
              <a:t> </a:t>
            </a:r>
            <a:r>
              <a:rPr sz="2550" spc="215" dirty="0"/>
              <a:t>Pet</a:t>
            </a:r>
            <a:r>
              <a:rPr sz="2550" spc="-65" dirty="0"/>
              <a:t> </a:t>
            </a:r>
            <a:r>
              <a:rPr sz="2550" spc="170" dirty="0"/>
              <a:t>Is</a:t>
            </a:r>
            <a:r>
              <a:rPr sz="2550" spc="-70" dirty="0"/>
              <a:t> </a:t>
            </a:r>
            <a:r>
              <a:rPr sz="2550" spc="130" dirty="0"/>
              <a:t>Up</a:t>
            </a:r>
            <a:endParaRPr sz="25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7625" y="1757037"/>
            <a:ext cx="2076077" cy="24047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9855" y="6430204"/>
            <a:ext cx="221742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/>
              <a:t>The</a:t>
            </a:r>
            <a:r>
              <a:rPr sz="2550" spc="-70" dirty="0"/>
              <a:t> </a:t>
            </a:r>
            <a:r>
              <a:rPr sz="2550" spc="215" dirty="0"/>
              <a:t>Pet</a:t>
            </a:r>
            <a:r>
              <a:rPr sz="2550" spc="-65" dirty="0"/>
              <a:t> </a:t>
            </a:r>
            <a:r>
              <a:rPr sz="2550" spc="170" dirty="0"/>
              <a:t>Is</a:t>
            </a:r>
            <a:r>
              <a:rPr sz="2550" spc="-70" dirty="0"/>
              <a:t> </a:t>
            </a:r>
            <a:r>
              <a:rPr sz="2550" spc="-25" dirty="0"/>
              <a:t>On</a:t>
            </a:r>
            <a:endParaRPr sz="2550"/>
          </a:p>
        </p:txBody>
      </p:sp>
      <p:grpSp>
        <p:nvGrpSpPr>
          <p:cNvPr id="4" name="object 4"/>
          <p:cNvGrpSpPr/>
          <p:nvPr/>
        </p:nvGrpSpPr>
        <p:grpSpPr>
          <a:xfrm>
            <a:off x="3826511" y="1821172"/>
            <a:ext cx="3038475" cy="4228465"/>
            <a:chOff x="3826511" y="1821172"/>
            <a:chExt cx="3038475" cy="4228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554712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1788" y="1821172"/>
              <a:ext cx="1971039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12049" y="5844987"/>
            <a:ext cx="206819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Century Gothic"/>
                <a:cs typeface="Century Gothic"/>
              </a:rPr>
              <a:t>The</a:t>
            </a:r>
            <a:r>
              <a:rPr sz="2550" b="1" spc="-70" dirty="0">
                <a:latin typeface="Century Gothic"/>
                <a:cs typeface="Century Gothic"/>
              </a:rPr>
              <a:t> </a:t>
            </a:r>
            <a:r>
              <a:rPr sz="2550" b="1" spc="215" dirty="0">
                <a:latin typeface="Century Gothic"/>
                <a:cs typeface="Century Gothic"/>
              </a:rPr>
              <a:t>Pet</a:t>
            </a:r>
            <a:r>
              <a:rPr sz="2550" b="1" spc="-65" dirty="0">
                <a:latin typeface="Century Gothic"/>
                <a:cs typeface="Century Gothic"/>
              </a:rPr>
              <a:t> </a:t>
            </a:r>
            <a:r>
              <a:rPr sz="2550" b="1" spc="170" dirty="0">
                <a:latin typeface="Century Gothic"/>
                <a:cs typeface="Century Gothic"/>
              </a:rPr>
              <a:t>Is</a:t>
            </a:r>
            <a:r>
              <a:rPr sz="2550" b="1" spc="-70" dirty="0">
                <a:latin typeface="Century Gothic"/>
                <a:cs typeface="Century Gothic"/>
              </a:rPr>
              <a:t> </a:t>
            </a:r>
            <a:r>
              <a:rPr sz="2550" b="1" spc="125" dirty="0">
                <a:latin typeface="Century Gothic"/>
                <a:cs typeface="Century Gothic"/>
              </a:rPr>
              <a:t>In</a:t>
            </a:r>
            <a:endParaRPr sz="25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0171" y="1485682"/>
            <a:ext cx="3514090" cy="3869054"/>
            <a:chOff x="3900171" y="1485682"/>
            <a:chExt cx="3514090" cy="386905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203" y="1485682"/>
              <a:ext cx="1952625" cy="22612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171" y="2468878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3097" y="6372225"/>
            <a:ext cx="228717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50" dirty="0">
                <a:latin typeface="Century Gothic"/>
                <a:cs typeface="Century Gothic"/>
              </a:rPr>
              <a:t>Bag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4667" y="1038225"/>
            <a:ext cx="6324029" cy="4502172"/>
            <a:chOff x="1613471" y="650853"/>
            <a:chExt cx="4886325" cy="3658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471" y="1737891"/>
              <a:ext cx="4885754" cy="2571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900" y="650853"/>
              <a:ext cx="1400175" cy="22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1409" y="6677025"/>
            <a:ext cx="16649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5" dirty="0">
                <a:latin typeface="Century Gothic"/>
                <a:cs typeface="Century Gothic"/>
              </a:rPr>
              <a:t>Pig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2823" y="2638425"/>
            <a:ext cx="3247753" cy="20110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38637"/>
            <a:ext cx="16738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5" dirty="0">
                <a:latin typeface="Century Gothic"/>
                <a:cs typeface="Century Gothic"/>
              </a:rPr>
              <a:t>Pig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74682" y="2068195"/>
            <a:ext cx="4344035" cy="3426460"/>
            <a:chOff x="1618044" y="635613"/>
            <a:chExt cx="4344035" cy="3426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4" y="1757024"/>
              <a:ext cx="4343906" cy="2305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674" y="635613"/>
              <a:ext cx="3247754" cy="201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7237" y="6677025"/>
            <a:ext cx="155892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5" dirty="0">
                <a:latin typeface="Century Gothic"/>
                <a:cs typeface="Century Gothic"/>
              </a:rPr>
              <a:t>Pig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409825"/>
            <a:ext cx="4262755" cy="2472690"/>
            <a:chOff x="1660739" y="1047954"/>
            <a:chExt cx="4262755" cy="2472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450" y="1047954"/>
              <a:ext cx="3247390" cy="120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77025"/>
            <a:ext cx="16738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55" dirty="0">
                <a:latin typeface="Century Gothic"/>
                <a:cs typeface="Century Gothic"/>
              </a:rPr>
              <a:t>Pin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25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917" y="2333625"/>
            <a:ext cx="1091565" cy="1092835"/>
            <a:chOff x="3049638" y="770596"/>
            <a:chExt cx="1091565" cy="1092835"/>
          </a:xfrm>
        </p:grpSpPr>
        <p:sp>
          <p:nvSpPr>
            <p:cNvPr id="4" name="object 4"/>
            <p:cNvSpPr/>
            <p:nvPr/>
          </p:nvSpPr>
          <p:spPr>
            <a:xfrm>
              <a:off x="3055989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2" y="825240"/>
                  </a:lnTo>
                  <a:lnTo>
                    <a:pt x="1050795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6" y="1074215"/>
                  </a:lnTo>
                  <a:lnTo>
                    <a:pt x="1076934" y="1068988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5" y="1051445"/>
                  </a:lnTo>
                  <a:lnTo>
                    <a:pt x="1009093" y="970593"/>
                  </a:lnTo>
                  <a:lnTo>
                    <a:pt x="969990" y="970593"/>
                  </a:lnTo>
                  <a:lnTo>
                    <a:pt x="969261" y="970184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6" y="471445"/>
                  </a:moveTo>
                  <a:lnTo>
                    <a:pt x="220425" y="471445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4"/>
                  </a:lnTo>
                  <a:lnTo>
                    <a:pt x="435802" y="1036123"/>
                  </a:lnTo>
                  <a:lnTo>
                    <a:pt x="447950" y="1047979"/>
                  </a:lnTo>
                  <a:lnTo>
                    <a:pt x="463312" y="1055984"/>
                  </a:lnTo>
                  <a:lnTo>
                    <a:pt x="470122" y="1058906"/>
                  </a:lnTo>
                  <a:lnTo>
                    <a:pt x="470435" y="1058906"/>
                  </a:lnTo>
                  <a:lnTo>
                    <a:pt x="476859" y="1060223"/>
                  </a:lnTo>
                  <a:lnTo>
                    <a:pt x="483924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4" y="1027475"/>
                  </a:lnTo>
                  <a:lnTo>
                    <a:pt x="472875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5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3" y="766279"/>
                  </a:lnTo>
                  <a:lnTo>
                    <a:pt x="259426" y="471445"/>
                  </a:lnTo>
                  <a:close/>
                </a:path>
                <a:path w="1078864" h="1080135">
                  <a:moveTo>
                    <a:pt x="740508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8" y="1029507"/>
                  </a:lnTo>
                  <a:lnTo>
                    <a:pt x="483690" y="1029760"/>
                  </a:lnTo>
                  <a:lnTo>
                    <a:pt x="538113" y="1029760"/>
                  </a:lnTo>
                  <a:lnTo>
                    <a:pt x="742632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7" y="784329"/>
                  </a:lnTo>
                  <a:lnTo>
                    <a:pt x="740508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3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80" y="453410"/>
                  </a:lnTo>
                  <a:lnTo>
                    <a:pt x="994334" y="453717"/>
                  </a:lnTo>
                  <a:lnTo>
                    <a:pt x="1000715" y="454351"/>
                  </a:lnTo>
                  <a:lnTo>
                    <a:pt x="1001702" y="454351"/>
                  </a:lnTo>
                  <a:lnTo>
                    <a:pt x="1009794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0" y="498609"/>
                  </a:lnTo>
                  <a:lnTo>
                    <a:pt x="1020207" y="505843"/>
                  </a:lnTo>
                  <a:lnTo>
                    <a:pt x="797783" y="728267"/>
                  </a:lnTo>
                  <a:lnTo>
                    <a:pt x="740857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3" y="527505"/>
                  </a:lnTo>
                  <a:lnTo>
                    <a:pt x="1058858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3" y="766279"/>
                  </a:lnTo>
                  <a:lnTo>
                    <a:pt x="538801" y="766279"/>
                  </a:lnTo>
                  <a:lnTo>
                    <a:pt x="790436" y="514617"/>
                  </a:lnTo>
                  <a:lnTo>
                    <a:pt x="807134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9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40" y="507392"/>
                  </a:lnTo>
                  <a:lnTo>
                    <a:pt x="75117" y="507392"/>
                  </a:lnTo>
                  <a:lnTo>
                    <a:pt x="112923" y="505308"/>
                  </a:lnTo>
                  <a:lnTo>
                    <a:pt x="149715" y="498609"/>
                  </a:lnTo>
                  <a:lnTo>
                    <a:pt x="149848" y="498609"/>
                  </a:lnTo>
                  <a:lnTo>
                    <a:pt x="186008" y="487228"/>
                  </a:lnTo>
                  <a:lnTo>
                    <a:pt x="208641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39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7" y="31466"/>
                  </a:lnTo>
                  <a:lnTo>
                    <a:pt x="445474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5" y="423186"/>
                  </a:moveTo>
                  <a:lnTo>
                    <a:pt x="981527" y="423186"/>
                  </a:lnTo>
                  <a:lnTo>
                    <a:pt x="932053" y="428467"/>
                  </a:lnTo>
                  <a:lnTo>
                    <a:pt x="883748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0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7" y="427977"/>
                  </a:lnTo>
                  <a:lnTo>
                    <a:pt x="1003752" y="424279"/>
                  </a:lnTo>
                  <a:lnTo>
                    <a:pt x="996367" y="423542"/>
                  </a:lnTo>
                  <a:lnTo>
                    <a:pt x="989105" y="423186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4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6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5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7" y="206865"/>
                  </a:lnTo>
                  <a:lnTo>
                    <a:pt x="217570" y="438260"/>
                  </a:lnTo>
                  <a:lnTo>
                    <a:pt x="174944" y="458803"/>
                  </a:lnTo>
                  <a:lnTo>
                    <a:pt x="109140" y="475029"/>
                  </a:lnTo>
                  <a:lnTo>
                    <a:pt x="75101" y="476849"/>
                  </a:lnTo>
                  <a:lnTo>
                    <a:pt x="208641" y="476849"/>
                  </a:lnTo>
                  <a:lnTo>
                    <a:pt x="220425" y="471445"/>
                  </a:lnTo>
                  <a:lnTo>
                    <a:pt x="259426" y="471445"/>
                  </a:lnTo>
                  <a:lnTo>
                    <a:pt x="245210" y="453717"/>
                  </a:lnTo>
                  <a:lnTo>
                    <a:pt x="245013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5988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237" y="1536633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5325" y="6600825"/>
            <a:ext cx="168275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55" dirty="0">
                <a:latin typeface="Century Gothic"/>
                <a:cs typeface="Century Gothic"/>
              </a:rPr>
              <a:t>Pin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25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0395" y="2409825"/>
            <a:ext cx="4372610" cy="2414905"/>
            <a:chOff x="1612964" y="1427821"/>
            <a:chExt cx="4372610" cy="2414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489937"/>
              <a:ext cx="4372485" cy="23526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3" y="825240"/>
                  </a:lnTo>
                  <a:lnTo>
                    <a:pt x="1050796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4" y="1051445"/>
                  </a:lnTo>
                  <a:lnTo>
                    <a:pt x="1009092" y="970593"/>
                  </a:lnTo>
                  <a:lnTo>
                    <a:pt x="969990" y="970593"/>
                  </a:lnTo>
                  <a:lnTo>
                    <a:pt x="969262" y="970183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5" y="471444"/>
                  </a:moveTo>
                  <a:lnTo>
                    <a:pt x="220424" y="471444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89" y="904558"/>
                  </a:lnTo>
                  <a:lnTo>
                    <a:pt x="424696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3"/>
                  </a:lnTo>
                  <a:lnTo>
                    <a:pt x="435802" y="1036123"/>
                  </a:lnTo>
                  <a:lnTo>
                    <a:pt x="447949" y="1047979"/>
                  </a:lnTo>
                  <a:lnTo>
                    <a:pt x="463311" y="1055984"/>
                  </a:lnTo>
                  <a:lnTo>
                    <a:pt x="470121" y="1058906"/>
                  </a:lnTo>
                  <a:lnTo>
                    <a:pt x="470433" y="1058906"/>
                  </a:lnTo>
                  <a:lnTo>
                    <a:pt x="476858" y="1060223"/>
                  </a:lnTo>
                  <a:lnTo>
                    <a:pt x="483913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5" y="1027474"/>
                  </a:lnTo>
                  <a:lnTo>
                    <a:pt x="472876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6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4" y="766279"/>
                  </a:lnTo>
                  <a:lnTo>
                    <a:pt x="259425" y="471444"/>
                  </a:lnTo>
                  <a:close/>
                </a:path>
                <a:path w="1078864" h="1080135">
                  <a:moveTo>
                    <a:pt x="740507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9" y="1029507"/>
                  </a:lnTo>
                  <a:lnTo>
                    <a:pt x="483649" y="1029760"/>
                  </a:lnTo>
                  <a:lnTo>
                    <a:pt x="538113" y="1029760"/>
                  </a:lnTo>
                  <a:lnTo>
                    <a:pt x="742633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6" y="784329"/>
                  </a:lnTo>
                  <a:lnTo>
                    <a:pt x="740507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2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79" y="453410"/>
                  </a:lnTo>
                  <a:lnTo>
                    <a:pt x="994334" y="453717"/>
                  </a:lnTo>
                  <a:lnTo>
                    <a:pt x="1000716" y="454351"/>
                  </a:lnTo>
                  <a:lnTo>
                    <a:pt x="1001702" y="454351"/>
                  </a:lnTo>
                  <a:lnTo>
                    <a:pt x="1009795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1" y="498609"/>
                  </a:lnTo>
                  <a:lnTo>
                    <a:pt x="1020208" y="505843"/>
                  </a:lnTo>
                  <a:lnTo>
                    <a:pt x="797784" y="728267"/>
                  </a:lnTo>
                  <a:lnTo>
                    <a:pt x="740856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2" y="527505"/>
                  </a:lnTo>
                  <a:lnTo>
                    <a:pt x="1051891" y="513535"/>
                  </a:lnTo>
                  <a:lnTo>
                    <a:pt x="1057706" y="497592"/>
                  </a:lnTo>
                  <a:lnTo>
                    <a:pt x="1058857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538801" y="766279"/>
                  </a:lnTo>
                  <a:lnTo>
                    <a:pt x="790435" y="514617"/>
                  </a:lnTo>
                  <a:lnTo>
                    <a:pt x="807135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7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39" y="507391"/>
                  </a:lnTo>
                  <a:lnTo>
                    <a:pt x="75117" y="507391"/>
                  </a:lnTo>
                  <a:lnTo>
                    <a:pt x="112923" y="505308"/>
                  </a:lnTo>
                  <a:lnTo>
                    <a:pt x="149711" y="498609"/>
                  </a:lnTo>
                  <a:lnTo>
                    <a:pt x="149845" y="498609"/>
                  </a:lnTo>
                  <a:lnTo>
                    <a:pt x="186007" y="487227"/>
                  </a:lnTo>
                  <a:lnTo>
                    <a:pt x="208637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40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8" y="31466"/>
                  </a:lnTo>
                  <a:lnTo>
                    <a:pt x="445473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4" y="423185"/>
                  </a:moveTo>
                  <a:lnTo>
                    <a:pt x="981527" y="423185"/>
                  </a:lnTo>
                  <a:lnTo>
                    <a:pt x="932052" y="428466"/>
                  </a:lnTo>
                  <a:lnTo>
                    <a:pt x="883747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1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6" y="427977"/>
                  </a:lnTo>
                  <a:lnTo>
                    <a:pt x="1003752" y="424279"/>
                  </a:lnTo>
                  <a:lnTo>
                    <a:pt x="996366" y="423542"/>
                  </a:lnTo>
                  <a:lnTo>
                    <a:pt x="989104" y="423185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7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6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6" y="206863"/>
                  </a:lnTo>
                  <a:lnTo>
                    <a:pt x="217570" y="438260"/>
                  </a:lnTo>
                  <a:lnTo>
                    <a:pt x="174945" y="458803"/>
                  </a:lnTo>
                  <a:lnTo>
                    <a:pt x="109141" y="475029"/>
                  </a:lnTo>
                  <a:lnTo>
                    <a:pt x="75102" y="476849"/>
                  </a:lnTo>
                  <a:lnTo>
                    <a:pt x="208637" y="476849"/>
                  </a:lnTo>
                  <a:lnTo>
                    <a:pt x="220424" y="471444"/>
                  </a:lnTo>
                  <a:lnTo>
                    <a:pt x="259425" y="471444"/>
                  </a:lnTo>
                  <a:lnTo>
                    <a:pt x="245210" y="453717"/>
                  </a:lnTo>
                  <a:lnTo>
                    <a:pt x="245014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719" y="2193858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4700" y="6658610"/>
            <a:ext cx="156273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55" dirty="0">
                <a:latin typeface="Century Gothic"/>
                <a:cs typeface="Century Gothic"/>
              </a:rPr>
              <a:t>Pin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25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7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2" y="2867025"/>
            <a:ext cx="4262755" cy="2133600"/>
            <a:chOff x="1662011" y="1488483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488483"/>
              <a:ext cx="4262538" cy="21332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05992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259424" y="471443"/>
                  </a:moveTo>
                  <a:lnTo>
                    <a:pt x="220422" y="471443"/>
                  </a:lnTo>
                  <a:lnTo>
                    <a:pt x="478488" y="793358"/>
                  </a:lnTo>
                  <a:lnTo>
                    <a:pt x="452017" y="849811"/>
                  </a:lnTo>
                  <a:lnTo>
                    <a:pt x="436445" y="897350"/>
                  </a:lnTo>
                  <a:lnTo>
                    <a:pt x="468134" y="897350"/>
                  </a:lnTo>
                  <a:lnTo>
                    <a:pt x="480905" y="859118"/>
                  </a:lnTo>
                  <a:lnTo>
                    <a:pt x="505175" y="807674"/>
                  </a:lnTo>
                  <a:lnTo>
                    <a:pt x="514283" y="790793"/>
                  </a:lnTo>
                  <a:lnTo>
                    <a:pt x="538796" y="766277"/>
                  </a:lnTo>
                  <a:lnTo>
                    <a:pt x="495840" y="766277"/>
                  </a:lnTo>
                  <a:lnTo>
                    <a:pt x="259424" y="471443"/>
                  </a:lnTo>
                  <a:close/>
                </a:path>
                <a:path w="1059179" h="897889">
                  <a:moveTo>
                    <a:pt x="740500" y="784038"/>
                  </a:moveTo>
                  <a:lnTo>
                    <a:pt x="721160" y="803606"/>
                  </a:lnTo>
                  <a:lnTo>
                    <a:pt x="627430" y="897350"/>
                  </a:lnTo>
                  <a:lnTo>
                    <a:pt x="670515" y="897350"/>
                  </a:lnTo>
                  <a:lnTo>
                    <a:pt x="742626" y="825238"/>
                  </a:lnTo>
                  <a:lnTo>
                    <a:pt x="790974" y="825238"/>
                  </a:lnTo>
                  <a:lnTo>
                    <a:pt x="764591" y="803788"/>
                  </a:lnTo>
                  <a:lnTo>
                    <a:pt x="784374" y="784326"/>
                  </a:lnTo>
                  <a:lnTo>
                    <a:pt x="740849" y="784326"/>
                  </a:lnTo>
                  <a:lnTo>
                    <a:pt x="740500" y="784038"/>
                  </a:lnTo>
                  <a:close/>
                </a:path>
                <a:path w="1059179" h="897889">
                  <a:moveTo>
                    <a:pt x="790974" y="825238"/>
                  </a:moveTo>
                  <a:lnTo>
                    <a:pt x="742626" y="825238"/>
                  </a:lnTo>
                  <a:lnTo>
                    <a:pt x="831344" y="897350"/>
                  </a:lnTo>
                  <a:lnTo>
                    <a:pt x="879671" y="897350"/>
                  </a:lnTo>
                  <a:lnTo>
                    <a:pt x="790974" y="825238"/>
                  </a:lnTo>
                  <a:close/>
                </a:path>
                <a:path w="1059179" h="897889">
                  <a:moveTo>
                    <a:pt x="842123" y="766034"/>
                  </a:moveTo>
                  <a:lnTo>
                    <a:pt x="802968" y="766034"/>
                  </a:lnTo>
                  <a:lnTo>
                    <a:pt x="910177" y="897350"/>
                  </a:lnTo>
                  <a:lnTo>
                    <a:pt x="949303" y="897350"/>
                  </a:lnTo>
                  <a:lnTo>
                    <a:pt x="842123" y="766034"/>
                  </a:lnTo>
                  <a:close/>
                </a:path>
                <a:path w="1059179" h="897889">
                  <a:moveTo>
                    <a:pt x="1049970" y="453409"/>
                  </a:moveTo>
                  <a:lnTo>
                    <a:pt x="988071" y="453409"/>
                  </a:lnTo>
                  <a:lnTo>
                    <a:pt x="994324" y="453715"/>
                  </a:lnTo>
                  <a:lnTo>
                    <a:pt x="1000707" y="454350"/>
                  </a:lnTo>
                  <a:lnTo>
                    <a:pt x="1001692" y="454350"/>
                  </a:lnTo>
                  <a:lnTo>
                    <a:pt x="1009784" y="456128"/>
                  </a:lnTo>
                  <a:lnTo>
                    <a:pt x="1016894" y="460056"/>
                  </a:lnTo>
                  <a:lnTo>
                    <a:pt x="1022612" y="465826"/>
                  </a:lnTo>
                  <a:lnTo>
                    <a:pt x="1026528" y="473128"/>
                  </a:lnTo>
                  <a:lnTo>
                    <a:pt x="1028545" y="481736"/>
                  </a:lnTo>
                  <a:lnTo>
                    <a:pt x="1028096" y="490400"/>
                  </a:lnTo>
                  <a:lnTo>
                    <a:pt x="1025280" y="498607"/>
                  </a:lnTo>
                  <a:lnTo>
                    <a:pt x="1020197" y="505842"/>
                  </a:lnTo>
                  <a:lnTo>
                    <a:pt x="797776" y="728264"/>
                  </a:lnTo>
                  <a:lnTo>
                    <a:pt x="740849" y="784326"/>
                  </a:lnTo>
                  <a:lnTo>
                    <a:pt x="784374" y="784326"/>
                  </a:lnTo>
                  <a:lnTo>
                    <a:pt x="802968" y="766034"/>
                  </a:lnTo>
                  <a:lnTo>
                    <a:pt x="842123" y="766034"/>
                  </a:lnTo>
                  <a:lnTo>
                    <a:pt x="824615" y="744584"/>
                  </a:lnTo>
                  <a:lnTo>
                    <a:pt x="1041693" y="527504"/>
                  </a:lnTo>
                  <a:lnTo>
                    <a:pt x="1058847" y="481736"/>
                  </a:lnTo>
                  <a:lnTo>
                    <a:pt x="1058925" y="480665"/>
                  </a:lnTo>
                  <a:lnTo>
                    <a:pt x="1055361" y="463775"/>
                  </a:lnTo>
                  <a:lnTo>
                    <a:pt x="1049970" y="453409"/>
                  </a:lnTo>
                  <a:close/>
                </a:path>
                <a:path w="1059179" h="897889">
                  <a:moveTo>
                    <a:pt x="501604" y="245497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40" y="766277"/>
                  </a:lnTo>
                  <a:lnTo>
                    <a:pt x="538796" y="766277"/>
                  </a:lnTo>
                  <a:lnTo>
                    <a:pt x="790429" y="514616"/>
                  </a:lnTo>
                  <a:lnTo>
                    <a:pt x="807127" y="505508"/>
                  </a:lnTo>
                  <a:lnTo>
                    <a:pt x="848114" y="484631"/>
                  </a:lnTo>
                  <a:lnTo>
                    <a:pt x="863675" y="478942"/>
                  </a:lnTo>
                  <a:lnTo>
                    <a:pt x="792720" y="478942"/>
                  </a:lnTo>
                  <a:lnTo>
                    <a:pt x="501604" y="245497"/>
                  </a:lnTo>
                  <a:close/>
                </a:path>
                <a:path w="1059179" h="897889">
                  <a:moveTo>
                    <a:pt x="449341" y="0"/>
                  </a:move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0740" y="507390"/>
                  </a:lnTo>
                  <a:lnTo>
                    <a:pt x="75117" y="507390"/>
                  </a:lnTo>
                  <a:lnTo>
                    <a:pt x="112923" y="505306"/>
                  </a:lnTo>
                  <a:lnTo>
                    <a:pt x="149711" y="498607"/>
                  </a:lnTo>
                  <a:lnTo>
                    <a:pt x="149845" y="498607"/>
                  </a:lnTo>
                  <a:lnTo>
                    <a:pt x="186006" y="487226"/>
                  </a:lnTo>
                  <a:lnTo>
                    <a:pt x="208639" y="476846"/>
                  </a:lnTo>
                  <a:lnTo>
                    <a:pt x="67512" y="476846"/>
                  </a:lnTo>
                  <a:lnTo>
                    <a:pt x="59921" y="476558"/>
                  </a:lnTo>
                  <a:lnTo>
                    <a:pt x="28607" y="451138"/>
                  </a:lnTo>
                  <a:lnTo>
                    <a:pt x="29639" y="444588"/>
                  </a:lnTo>
                  <a:lnTo>
                    <a:pt x="29671" y="444388"/>
                  </a:lnTo>
                  <a:lnTo>
                    <a:pt x="33791" y="439620"/>
                  </a:lnTo>
                  <a:lnTo>
                    <a:pt x="441804" y="31465"/>
                  </a:lnTo>
                  <a:lnTo>
                    <a:pt x="445469" y="30012"/>
                  </a:lnTo>
                  <a:lnTo>
                    <a:pt x="499159" y="30012"/>
                  </a:lnTo>
                  <a:lnTo>
                    <a:pt x="486518" y="14434"/>
                  </a:lnTo>
                  <a:lnTo>
                    <a:pt x="469469" y="4051"/>
                  </a:lnTo>
                  <a:lnTo>
                    <a:pt x="449341" y="0"/>
                  </a:lnTo>
                  <a:close/>
                </a:path>
                <a:path w="1059179" h="897889">
                  <a:moveTo>
                    <a:pt x="989095" y="423184"/>
                  </a:moveTo>
                  <a:lnTo>
                    <a:pt x="981518" y="423184"/>
                  </a:lnTo>
                  <a:lnTo>
                    <a:pt x="932044" y="428464"/>
                  </a:lnTo>
                  <a:lnTo>
                    <a:pt x="883740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863675" y="478942"/>
                  </a:lnTo>
                  <a:lnTo>
                    <a:pt x="890924" y="468979"/>
                  </a:lnTo>
                  <a:lnTo>
                    <a:pt x="890792" y="468979"/>
                  </a:lnTo>
                  <a:lnTo>
                    <a:pt x="935782" y="458438"/>
                  </a:lnTo>
                  <a:lnTo>
                    <a:pt x="981503" y="453409"/>
                  </a:lnTo>
                  <a:lnTo>
                    <a:pt x="1049970" y="453409"/>
                  </a:lnTo>
                  <a:lnTo>
                    <a:pt x="1047352" y="448382"/>
                  </a:lnTo>
                  <a:lnTo>
                    <a:pt x="1035496" y="436234"/>
                  </a:lnTo>
                  <a:lnTo>
                    <a:pt x="1020667" y="427975"/>
                  </a:lnTo>
                  <a:lnTo>
                    <a:pt x="1003742" y="424277"/>
                  </a:lnTo>
                  <a:lnTo>
                    <a:pt x="996357" y="423541"/>
                  </a:lnTo>
                  <a:lnTo>
                    <a:pt x="989095" y="423184"/>
                  </a:lnTo>
                  <a:close/>
                </a:path>
                <a:path w="1059179" h="897889">
                  <a:moveTo>
                    <a:pt x="499123" y="30012"/>
                  </a:moveTo>
                  <a:lnTo>
                    <a:pt x="445469" y="30012"/>
                  </a:lnTo>
                  <a:lnTo>
                    <a:pt x="449251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2" y="52614"/>
                  </a:lnTo>
                  <a:lnTo>
                    <a:pt x="475661" y="92538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9" y="438259"/>
                  </a:lnTo>
                  <a:lnTo>
                    <a:pt x="174943" y="458801"/>
                  </a:lnTo>
                  <a:lnTo>
                    <a:pt x="109140" y="475026"/>
                  </a:lnTo>
                  <a:lnTo>
                    <a:pt x="75101" y="476846"/>
                  </a:lnTo>
                  <a:lnTo>
                    <a:pt x="208639" y="476846"/>
                  </a:lnTo>
                  <a:lnTo>
                    <a:pt x="220422" y="471443"/>
                  </a:lnTo>
                  <a:lnTo>
                    <a:pt x="259424" y="471443"/>
                  </a:lnTo>
                  <a:lnTo>
                    <a:pt x="245209" y="453715"/>
                  </a:lnTo>
                  <a:lnTo>
                    <a:pt x="245012" y="453715"/>
                  </a:lnTo>
                  <a:lnTo>
                    <a:pt x="453243" y="245497"/>
                  </a:lnTo>
                  <a:lnTo>
                    <a:pt x="501604" y="245497"/>
                  </a:lnTo>
                  <a:lnTo>
                    <a:pt x="470898" y="220874"/>
                  </a:lnTo>
                  <a:lnTo>
                    <a:pt x="488500" y="180119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33" y="52614"/>
                  </a:lnTo>
                  <a:lnTo>
                    <a:pt x="505813" y="49335"/>
                  </a:lnTo>
                  <a:lnTo>
                    <a:pt x="499170" y="30148"/>
                  </a:lnTo>
                  <a:lnTo>
                    <a:pt x="499123" y="30012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5993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670513" y="897350"/>
                  </a:moveTo>
                  <a:lnTo>
                    <a:pt x="742625" y="825238"/>
                  </a:lnTo>
                  <a:lnTo>
                    <a:pt x="831344" y="897350"/>
                  </a:lnTo>
                </a:path>
                <a:path w="1059179" h="897889">
                  <a:moveTo>
                    <a:pt x="949303" y="897350"/>
                  </a:moveTo>
                  <a:lnTo>
                    <a:pt x="824614" y="744584"/>
                  </a:lnTo>
                  <a:lnTo>
                    <a:pt x="1041692" y="527504"/>
                  </a:lnTo>
                  <a:lnTo>
                    <a:pt x="1051881" y="513533"/>
                  </a:lnTo>
                  <a:lnTo>
                    <a:pt x="1057696" y="497590"/>
                  </a:lnTo>
                  <a:lnTo>
                    <a:pt x="1058924" y="480665"/>
                  </a:lnTo>
                  <a:lnTo>
                    <a:pt x="1055355" y="463746"/>
                  </a:lnTo>
                  <a:lnTo>
                    <a:pt x="1020666" y="427975"/>
                  </a:lnTo>
                  <a:lnTo>
                    <a:pt x="988939" y="423177"/>
                  </a:lnTo>
                  <a:lnTo>
                    <a:pt x="981518" y="423184"/>
                  </a:lnTo>
                  <a:lnTo>
                    <a:pt x="932043" y="428465"/>
                  </a:lnTo>
                  <a:lnTo>
                    <a:pt x="883739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470897" y="220875"/>
                  </a:lnTo>
                  <a:lnTo>
                    <a:pt x="488500" y="180120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12" y="49336"/>
                  </a:lnTo>
                  <a:lnTo>
                    <a:pt x="499095" y="29935"/>
                  </a:lnTo>
                  <a:lnTo>
                    <a:pt x="486517" y="14435"/>
                  </a:lnTo>
                  <a:lnTo>
                    <a:pt x="469469" y="4051"/>
                  </a:lnTo>
                  <a:lnTo>
                    <a:pt x="449341" y="0"/>
                  </a:lnTo>
                  <a:lnTo>
                    <a:pt x="440589" y="777"/>
                  </a:ln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5116" y="507390"/>
                  </a:lnTo>
                  <a:lnTo>
                    <a:pt x="112922" y="505306"/>
                  </a:lnTo>
                  <a:lnTo>
                    <a:pt x="150029" y="498549"/>
                  </a:lnTo>
                  <a:lnTo>
                    <a:pt x="186006" y="487226"/>
                  </a:lnTo>
                  <a:lnTo>
                    <a:pt x="220422" y="471443"/>
                  </a:lnTo>
                  <a:lnTo>
                    <a:pt x="478488" y="793359"/>
                  </a:lnTo>
                  <a:lnTo>
                    <a:pt x="452017" y="849811"/>
                  </a:lnTo>
                  <a:lnTo>
                    <a:pt x="436445" y="897350"/>
                  </a:lnTo>
                </a:path>
                <a:path w="1059179" h="897889">
                  <a:moveTo>
                    <a:pt x="75101" y="476847"/>
                  </a:moveTo>
                  <a:lnTo>
                    <a:pt x="67511" y="476847"/>
                  </a:lnTo>
                  <a:lnTo>
                    <a:pt x="59921" y="476559"/>
                  </a:lnTo>
                  <a:lnTo>
                    <a:pt x="28607" y="451137"/>
                  </a:lnTo>
                  <a:lnTo>
                    <a:pt x="29671" y="444388"/>
                  </a:lnTo>
                  <a:lnTo>
                    <a:pt x="33826" y="439579"/>
                  </a:lnTo>
                  <a:lnTo>
                    <a:pt x="439140" y="34155"/>
                  </a:lnTo>
                  <a:lnTo>
                    <a:pt x="441803" y="31465"/>
                  </a:lnTo>
                  <a:lnTo>
                    <a:pt x="445469" y="30013"/>
                  </a:lnTo>
                  <a:lnTo>
                    <a:pt x="449250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3" y="52615"/>
                  </a:lnTo>
                  <a:lnTo>
                    <a:pt x="475661" y="92539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8" y="438258"/>
                  </a:lnTo>
                  <a:lnTo>
                    <a:pt x="174943" y="458801"/>
                  </a:lnTo>
                  <a:lnTo>
                    <a:pt x="109140" y="475027"/>
                  </a:lnTo>
                  <a:lnTo>
                    <a:pt x="75101" y="476847"/>
                  </a:lnTo>
                </a:path>
                <a:path w="1059179" h="897889">
                  <a:moveTo>
                    <a:pt x="245121" y="453606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39" y="766277"/>
                  </a:lnTo>
                  <a:lnTo>
                    <a:pt x="245121" y="453606"/>
                  </a:lnTo>
                </a:path>
                <a:path w="1059179" h="897889">
                  <a:moveTo>
                    <a:pt x="468133" y="897350"/>
                  </a:moveTo>
                  <a:lnTo>
                    <a:pt x="480905" y="859118"/>
                  </a:lnTo>
                  <a:lnTo>
                    <a:pt x="505175" y="807674"/>
                  </a:lnTo>
                  <a:lnTo>
                    <a:pt x="790428" y="514616"/>
                  </a:lnTo>
                  <a:lnTo>
                    <a:pt x="848113" y="484631"/>
                  </a:lnTo>
                  <a:lnTo>
                    <a:pt x="891158" y="468894"/>
                  </a:lnTo>
                  <a:lnTo>
                    <a:pt x="935781" y="458438"/>
                  </a:lnTo>
                  <a:lnTo>
                    <a:pt x="981502" y="453408"/>
                  </a:lnTo>
                  <a:lnTo>
                    <a:pt x="987915" y="453401"/>
                  </a:lnTo>
                  <a:lnTo>
                    <a:pt x="994324" y="453715"/>
                  </a:lnTo>
                  <a:lnTo>
                    <a:pt x="1000705" y="454350"/>
                  </a:lnTo>
                  <a:lnTo>
                    <a:pt x="1001191" y="454350"/>
                  </a:lnTo>
                  <a:lnTo>
                    <a:pt x="1001692" y="454350"/>
                  </a:lnTo>
                  <a:lnTo>
                    <a:pt x="1009784" y="456127"/>
                  </a:lnTo>
                  <a:lnTo>
                    <a:pt x="1016894" y="460056"/>
                  </a:lnTo>
                  <a:lnTo>
                    <a:pt x="1022611" y="465826"/>
                  </a:lnTo>
                  <a:lnTo>
                    <a:pt x="1026527" y="473128"/>
                  </a:lnTo>
                  <a:lnTo>
                    <a:pt x="1028544" y="481736"/>
                  </a:lnTo>
                  <a:lnTo>
                    <a:pt x="1028095" y="490401"/>
                  </a:lnTo>
                  <a:lnTo>
                    <a:pt x="803119" y="722922"/>
                  </a:lnTo>
                  <a:lnTo>
                    <a:pt x="740849" y="784326"/>
                  </a:lnTo>
                  <a:lnTo>
                    <a:pt x="740500" y="784038"/>
                  </a:lnTo>
                  <a:lnTo>
                    <a:pt x="721160" y="803606"/>
                  </a:lnTo>
                  <a:lnTo>
                    <a:pt x="627430" y="897350"/>
                  </a:lnTo>
                </a:path>
                <a:path w="1059179" h="897889">
                  <a:moveTo>
                    <a:pt x="879671" y="897350"/>
                  </a:moveTo>
                  <a:lnTo>
                    <a:pt x="764591" y="803788"/>
                  </a:lnTo>
                  <a:lnTo>
                    <a:pt x="802967" y="766034"/>
                  </a:lnTo>
                  <a:lnTo>
                    <a:pt x="910177" y="897350"/>
                  </a:lnTo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0085" y="6758008"/>
            <a:ext cx="17132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95" dirty="0">
                <a:latin typeface="Century Gothic"/>
                <a:cs typeface="Century Gothic"/>
              </a:rPr>
              <a:t>Pot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573" y="2205707"/>
            <a:ext cx="3544253" cy="31514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6158" y="1647825"/>
            <a:ext cx="4039553" cy="3645557"/>
            <a:chOff x="2373947" y="1050268"/>
            <a:chExt cx="2812415" cy="2430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947" y="1637493"/>
              <a:ext cx="2811988" cy="18427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550" y="1050268"/>
              <a:ext cx="1553210" cy="13506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4875" y="6600825"/>
            <a:ext cx="17221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90" dirty="0">
                <a:latin typeface="Century Gothic"/>
                <a:cs typeface="Century Gothic"/>
              </a:rPr>
              <a:t>Pot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3107" y="6753225"/>
            <a:ext cx="16071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95" dirty="0">
                <a:latin typeface="Century Gothic"/>
                <a:cs typeface="Century Gothic"/>
              </a:rPr>
              <a:t>Pot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0201" y="2181225"/>
            <a:ext cx="3372998" cy="24214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3897" y="6677025"/>
            <a:ext cx="16656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0" dirty="0">
                <a:latin typeface="Century Gothic"/>
                <a:cs typeface="Century Gothic"/>
              </a:rPr>
              <a:t>Rat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25" dirty="0">
                <a:latin typeface="Century Gothic"/>
                <a:cs typeface="Century Gothic"/>
              </a:rPr>
              <a:t>Up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2646" y="1800225"/>
            <a:ext cx="3888105" cy="2613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0565" y="6343446"/>
            <a:ext cx="16522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50" dirty="0">
                <a:latin typeface="Century Gothic"/>
                <a:cs typeface="Century Gothic"/>
              </a:rPr>
              <a:t>Bag</a:t>
            </a:r>
            <a:r>
              <a:rPr sz="1950" b="1" spc="-40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6300" y="2257425"/>
            <a:ext cx="6400800" cy="3657600"/>
            <a:chOff x="1617978" y="1209879"/>
            <a:chExt cx="4314825" cy="2333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2741" y="1214641"/>
              <a:ext cx="4305300" cy="2324100"/>
            </a:xfrm>
            <a:custGeom>
              <a:avLst/>
              <a:gdLst/>
              <a:ahLst/>
              <a:cxnLst/>
              <a:rect l="l" t="t" r="r" b="b"/>
              <a:pathLst>
                <a:path w="4305300" h="2324100">
                  <a:moveTo>
                    <a:pt x="0" y="0"/>
                  </a:moveTo>
                  <a:lnTo>
                    <a:pt x="4305300" y="0"/>
                  </a:lnTo>
                  <a:lnTo>
                    <a:pt x="4305300" y="2324100"/>
                  </a:lnTo>
                  <a:lnTo>
                    <a:pt x="0" y="2324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794" y="1394440"/>
              <a:ext cx="2211703" cy="86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1993" y="6677025"/>
            <a:ext cx="16694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0" dirty="0">
                <a:latin typeface="Century Gothic"/>
                <a:cs typeface="Century Gothic"/>
              </a:rPr>
              <a:t>Rat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4170" y="2138362"/>
            <a:ext cx="4925060" cy="3286125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594" y="768350"/>
              <a:ext cx="2356472" cy="156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9142" y="6694804"/>
            <a:ext cx="15551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110" dirty="0">
                <a:latin typeface="Century Gothic"/>
                <a:cs typeface="Century Gothic"/>
              </a:rPr>
              <a:t>Rat</a:t>
            </a:r>
            <a:r>
              <a:rPr sz="2000" b="1" spc="-10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spc="30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696845"/>
            <a:ext cx="4262755" cy="2169160"/>
            <a:chOff x="1662011" y="513714"/>
            <a:chExt cx="4262755" cy="2169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230" y="513714"/>
              <a:ext cx="2355684" cy="969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500" y="809625"/>
            <a:ext cx="7545749" cy="5319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54878" y="6524625"/>
            <a:ext cx="17170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dirty="0">
                <a:latin typeface="Century Gothic"/>
                <a:cs typeface="Century Gothic"/>
              </a:rPr>
              <a:t>Tap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03" y="1868396"/>
            <a:ext cx="1707514" cy="18554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02450" y="6575508"/>
            <a:ext cx="171958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dirty="0">
                <a:latin typeface="Century Gothic"/>
                <a:cs typeface="Century Gothic"/>
              </a:rPr>
              <a:t>Tap </a:t>
            </a:r>
            <a:r>
              <a:rPr sz="1950" b="1" spc="125" dirty="0">
                <a:latin typeface="Century Gothic"/>
                <a:cs typeface="Century Gothic"/>
              </a:rPr>
              <a:t>Is</a:t>
            </a:r>
            <a:r>
              <a:rPr sz="1950" b="1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501" y="809625"/>
            <a:ext cx="7541261" cy="53279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70626" y="3053921"/>
            <a:ext cx="2983229" cy="1677517"/>
            <a:chOff x="2287903" y="2244296"/>
            <a:chExt cx="2983229" cy="1677517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903" y="2835963"/>
              <a:ext cx="2983229" cy="1085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491" y="2800474"/>
              <a:ext cx="998827" cy="5523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820" y="2244296"/>
              <a:ext cx="944497" cy="118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41520" y="6600825"/>
            <a:ext cx="16103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dirty="0">
                <a:latin typeface="Century Gothic"/>
                <a:cs typeface="Century Gothic"/>
              </a:rPr>
              <a:t>Tap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F779F-3B5E-1722-29B3-08D01AE63330}"/>
              </a:ext>
            </a:extLst>
          </p:cNvPr>
          <p:cNvGrpSpPr/>
          <p:nvPr/>
        </p:nvGrpSpPr>
        <p:grpSpPr>
          <a:xfrm>
            <a:off x="1609090" y="885825"/>
            <a:ext cx="7475219" cy="5327903"/>
            <a:chOff x="1765300" y="809625"/>
            <a:chExt cx="7475219" cy="5327903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300" y="809625"/>
              <a:ext cx="7475219" cy="5327903"/>
            </a:xfrm>
            <a:prstGeom prst="rect">
              <a:avLst/>
            </a:prstGeom>
          </p:spPr>
        </p:pic>
        <p:grpSp>
          <p:nvGrpSpPr>
            <p:cNvPr id="4" name="object 4"/>
            <p:cNvGrpSpPr/>
            <p:nvPr/>
          </p:nvGrpSpPr>
          <p:grpSpPr>
            <a:xfrm>
              <a:off x="4086225" y="3204046"/>
              <a:ext cx="3959225" cy="1609090"/>
              <a:chOff x="2404746" y="2394421"/>
              <a:chExt cx="3959225" cy="1609090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04746" y="2394421"/>
                <a:ext cx="3959225" cy="160909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34094" y="2768664"/>
                <a:ext cx="932761" cy="541016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52811" y="3017213"/>
                <a:ext cx="114044" cy="292467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9923" y="2768664"/>
                <a:ext cx="846932" cy="2485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4532" y="6686254"/>
            <a:ext cx="166433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Tin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2229" y="1266825"/>
            <a:ext cx="2948939" cy="283783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075" y="1876425"/>
            <a:ext cx="3377248" cy="3510711"/>
            <a:chOff x="2426652" y="1108914"/>
            <a:chExt cx="2707005" cy="3087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6652" y="1910326"/>
              <a:ext cx="2706778" cy="22853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622" y="1108914"/>
              <a:ext cx="1663064" cy="17005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10405" y="6753225"/>
            <a:ext cx="16725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Tin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0359" y="2291073"/>
            <a:ext cx="2932679" cy="2633352"/>
            <a:chOff x="2566421" y="1071873"/>
            <a:chExt cx="2607945" cy="2037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421" y="1348253"/>
              <a:ext cx="2607936" cy="17606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718" y="1071873"/>
              <a:ext cx="1149376" cy="10285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0412" y="6600825"/>
            <a:ext cx="15525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220" dirty="0">
                <a:latin typeface="Century Gothic"/>
                <a:cs typeface="Century Gothic"/>
              </a:rPr>
              <a:t>Tin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70" dirty="0">
                <a:latin typeface="Century Gothic"/>
                <a:cs typeface="Century Gothic"/>
              </a:rPr>
              <a:t>In</a:t>
            </a:r>
            <a:endParaRPr sz="19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3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The</a:t>
            </a:r>
            <a:r>
              <a:rPr spc="-100" dirty="0"/>
              <a:t> </a:t>
            </a:r>
            <a:r>
              <a:rPr dirty="0"/>
              <a:t>VAN</a:t>
            </a:r>
            <a:r>
              <a:rPr spc="-95" dirty="0"/>
              <a:t> </a:t>
            </a:r>
            <a:r>
              <a:rPr spc="100" dirty="0"/>
              <a:t>Is</a:t>
            </a:r>
            <a:r>
              <a:rPr spc="-114" dirty="0"/>
              <a:t> </a:t>
            </a:r>
            <a:r>
              <a:rPr spc="55" dirty="0"/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6994" y="2028825"/>
            <a:ext cx="3799412" cy="301282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032" y="6677025"/>
            <a:ext cx="1791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dirty="0">
                <a:latin typeface="Century Gothic"/>
                <a:cs typeface="Century Gothic"/>
              </a:rPr>
              <a:t>VAN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-25" dirty="0">
                <a:latin typeface="Century Gothic"/>
                <a:cs typeface="Century Gothic"/>
              </a:rPr>
              <a:t>On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7636" y="428625"/>
            <a:ext cx="5318125" cy="5903583"/>
            <a:chOff x="2771775" y="316242"/>
            <a:chExt cx="2052320" cy="3601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75" y="316242"/>
              <a:ext cx="1954529" cy="14388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45" y="1598562"/>
              <a:ext cx="1962149" cy="2319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368" y="6597749"/>
            <a:ext cx="176466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80" dirty="0">
                <a:latin typeface="Century Gothic"/>
                <a:cs typeface="Century Gothic"/>
              </a:rPr>
              <a:t>Bed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851" y="1598919"/>
            <a:ext cx="5433697" cy="436501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8818" y="6600825"/>
            <a:ext cx="16757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Century Gothic"/>
                <a:cs typeface="Century Gothic"/>
              </a:rPr>
              <a:t>The</a:t>
            </a:r>
            <a:r>
              <a:rPr sz="2000" b="1" spc="-100" dirty="0">
                <a:latin typeface="Century Gothic"/>
                <a:cs typeface="Century Gothic"/>
              </a:rPr>
              <a:t> </a:t>
            </a:r>
            <a:r>
              <a:rPr sz="2000" b="1" dirty="0">
                <a:latin typeface="Century Gothic"/>
                <a:cs typeface="Century Gothic"/>
              </a:rPr>
              <a:t>VAN</a:t>
            </a:r>
            <a:r>
              <a:rPr sz="2000" b="1" spc="-95" dirty="0">
                <a:latin typeface="Century Gothic"/>
                <a:cs typeface="Century Gothic"/>
              </a:rPr>
              <a:t> </a:t>
            </a:r>
            <a:r>
              <a:rPr sz="2000" b="1" spc="100" dirty="0">
                <a:latin typeface="Century Gothic"/>
                <a:cs typeface="Century Gothic"/>
              </a:rPr>
              <a:t>Is</a:t>
            </a:r>
            <a:r>
              <a:rPr sz="2000" b="1" spc="-114" dirty="0">
                <a:latin typeface="Century Gothic"/>
                <a:cs typeface="Century Gothic"/>
              </a:rPr>
              <a:t> </a:t>
            </a:r>
            <a:r>
              <a:rPr sz="2000" b="1" spc="30" dirty="0">
                <a:latin typeface="Century Gothic"/>
                <a:cs typeface="Century Gothic"/>
              </a:rPr>
              <a:t>In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787" y="504825"/>
            <a:ext cx="5203825" cy="5778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5205" y="1419225"/>
            <a:ext cx="3882989" cy="3019578"/>
          </a:xfrm>
          <a:custGeom>
            <a:avLst/>
            <a:gdLst/>
            <a:ahLst/>
            <a:cxnLst/>
            <a:rect l="l" t="t" r="r" b="b"/>
            <a:pathLst>
              <a:path w="1832610" h="1828800">
                <a:moveTo>
                  <a:pt x="1104818" y="1346204"/>
                </a:moveTo>
                <a:lnTo>
                  <a:pt x="894981" y="1346204"/>
                </a:lnTo>
                <a:lnTo>
                  <a:pt x="948277" y="1358899"/>
                </a:lnTo>
                <a:lnTo>
                  <a:pt x="1001366" y="1358899"/>
                </a:lnTo>
                <a:lnTo>
                  <a:pt x="1054107" y="1371599"/>
                </a:lnTo>
                <a:lnTo>
                  <a:pt x="1109507" y="1523999"/>
                </a:lnTo>
                <a:lnTo>
                  <a:pt x="970887" y="1523999"/>
                </a:lnTo>
                <a:lnTo>
                  <a:pt x="1033635" y="1536699"/>
                </a:lnTo>
                <a:lnTo>
                  <a:pt x="1084518" y="1562099"/>
                </a:lnTo>
                <a:lnTo>
                  <a:pt x="1120842" y="1587499"/>
                </a:lnTo>
                <a:lnTo>
                  <a:pt x="1216876" y="1816099"/>
                </a:lnTo>
                <a:lnTo>
                  <a:pt x="1221476" y="1828799"/>
                </a:lnTo>
                <a:lnTo>
                  <a:pt x="1253068" y="1828799"/>
                </a:lnTo>
                <a:lnTo>
                  <a:pt x="1258129" y="1816099"/>
                </a:lnTo>
                <a:lnTo>
                  <a:pt x="1260228" y="1816099"/>
                </a:lnTo>
                <a:lnTo>
                  <a:pt x="1258933" y="1803399"/>
                </a:lnTo>
                <a:lnTo>
                  <a:pt x="1181963" y="1587499"/>
                </a:lnTo>
                <a:lnTo>
                  <a:pt x="1180646" y="1562099"/>
                </a:lnTo>
                <a:lnTo>
                  <a:pt x="1194092" y="1523999"/>
                </a:lnTo>
                <a:lnTo>
                  <a:pt x="1200789" y="1511299"/>
                </a:lnTo>
                <a:lnTo>
                  <a:pt x="1151563" y="1511299"/>
                </a:lnTo>
                <a:lnTo>
                  <a:pt x="1096165" y="1358899"/>
                </a:lnTo>
                <a:lnTo>
                  <a:pt x="1104818" y="1346204"/>
                </a:lnTo>
                <a:close/>
              </a:path>
              <a:path w="1832610" h="1828800">
                <a:moveTo>
                  <a:pt x="526580" y="1790699"/>
                </a:moveTo>
                <a:lnTo>
                  <a:pt x="495003" y="1790699"/>
                </a:lnTo>
                <a:lnTo>
                  <a:pt x="502127" y="1803399"/>
                </a:lnTo>
                <a:lnTo>
                  <a:pt x="519219" y="1803399"/>
                </a:lnTo>
                <a:lnTo>
                  <a:pt x="526580" y="1790699"/>
                </a:lnTo>
                <a:close/>
              </a:path>
              <a:path w="1832610" h="1828800">
                <a:moveTo>
                  <a:pt x="361696" y="1181099"/>
                </a:moveTo>
                <a:lnTo>
                  <a:pt x="261827" y="1181099"/>
                </a:lnTo>
                <a:lnTo>
                  <a:pt x="296841" y="1193799"/>
                </a:lnTo>
                <a:lnTo>
                  <a:pt x="337178" y="1219199"/>
                </a:lnTo>
                <a:lnTo>
                  <a:pt x="381103" y="1244599"/>
                </a:lnTo>
                <a:lnTo>
                  <a:pt x="426881" y="1282699"/>
                </a:lnTo>
                <a:lnTo>
                  <a:pt x="472776" y="1333499"/>
                </a:lnTo>
                <a:lnTo>
                  <a:pt x="512281" y="1384299"/>
                </a:lnTo>
                <a:lnTo>
                  <a:pt x="544575" y="1422399"/>
                </a:lnTo>
                <a:lnTo>
                  <a:pt x="568839" y="1473199"/>
                </a:lnTo>
                <a:lnTo>
                  <a:pt x="584256" y="1511299"/>
                </a:lnTo>
                <a:lnTo>
                  <a:pt x="590007" y="1549399"/>
                </a:lnTo>
                <a:lnTo>
                  <a:pt x="585274" y="1574799"/>
                </a:lnTo>
                <a:lnTo>
                  <a:pt x="491425" y="1765299"/>
                </a:lnTo>
                <a:lnTo>
                  <a:pt x="489308" y="1777999"/>
                </a:lnTo>
                <a:lnTo>
                  <a:pt x="490615" y="1790699"/>
                </a:lnTo>
                <a:lnTo>
                  <a:pt x="531876" y="1790699"/>
                </a:lnTo>
                <a:lnTo>
                  <a:pt x="625665" y="1587499"/>
                </a:lnTo>
                <a:lnTo>
                  <a:pt x="644173" y="1562099"/>
                </a:lnTo>
                <a:lnTo>
                  <a:pt x="676438" y="1549399"/>
                </a:lnTo>
                <a:lnTo>
                  <a:pt x="720256" y="1536699"/>
                </a:lnTo>
                <a:lnTo>
                  <a:pt x="773421" y="1523999"/>
                </a:lnTo>
                <a:lnTo>
                  <a:pt x="1109507" y="1523999"/>
                </a:lnTo>
                <a:lnTo>
                  <a:pt x="1084394" y="1511299"/>
                </a:lnTo>
                <a:lnTo>
                  <a:pt x="664687" y="1511299"/>
                </a:lnTo>
                <a:lnTo>
                  <a:pt x="667720" y="1498599"/>
                </a:lnTo>
                <a:lnTo>
                  <a:pt x="670535" y="1498599"/>
                </a:lnTo>
                <a:lnTo>
                  <a:pt x="676383" y="1485899"/>
                </a:lnTo>
                <a:lnTo>
                  <a:pt x="624079" y="1485899"/>
                </a:lnTo>
                <a:lnTo>
                  <a:pt x="601394" y="1435099"/>
                </a:lnTo>
                <a:lnTo>
                  <a:pt x="574016" y="1384299"/>
                </a:lnTo>
                <a:lnTo>
                  <a:pt x="542158" y="1346204"/>
                </a:lnTo>
                <a:lnTo>
                  <a:pt x="506015" y="1308099"/>
                </a:lnTo>
                <a:lnTo>
                  <a:pt x="473603" y="1269999"/>
                </a:lnTo>
                <a:lnTo>
                  <a:pt x="438628" y="1231899"/>
                </a:lnTo>
                <a:lnTo>
                  <a:pt x="401267" y="1206499"/>
                </a:lnTo>
                <a:lnTo>
                  <a:pt x="361696" y="1181099"/>
                </a:lnTo>
                <a:close/>
              </a:path>
              <a:path w="1832610" h="1828800">
                <a:moveTo>
                  <a:pt x="670535" y="1498599"/>
                </a:moveTo>
                <a:lnTo>
                  <a:pt x="667720" y="1498599"/>
                </a:lnTo>
                <a:lnTo>
                  <a:pt x="664687" y="1511299"/>
                </a:lnTo>
                <a:lnTo>
                  <a:pt x="670535" y="1498599"/>
                </a:lnTo>
                <a:close/>
              </a:path>
              <a:path w="1832610" h="1828800">
                <a:moveTo>
                  <a:pt x="1007593" y="1485899"/>
                </a:moveTo>
                <a:lnTo>
                  <a:pt x="718440" y="1485899"/>
                </a:lnTo>
                <a:lnTo>
                  <a:pt x="673923" y="1498599"/>
                </a:lnTo>
                <a:lnTo>
                  <a:pt x="670535" y="1498599"/>
                </a:lnTo>
                <a:lnTo>
                  <a:pt x="664687" y="1511299"/>
                </a:lnTo>
                <a:lnTo>
                  <a:pt x="1084394" y="1511299"/>
                </a:lnTo>
                <a:lnTo>
                  <a:pt x="1059282" y="1498599"/>
                </a:lnTo>
                <a:lnTo>
                  <a:pt x="1007593" y="1485899"/>
                </a:lnTo>
                <a:close/>
              </a:path>
              <a:path w="1832610" h="1828800">
                <a:moveTo>
                  <a:pt x="1446921" y="1142999"/>
                </a:moveTo>
                <a:lnTo>
                  <a:pt x="1334140" y="1142999"/>
                </a:lnTo>
                <a:lnTo>
                  <a:pt x="1489734" y="1219199"/>
                </a:lnTo>
                <a:lnTo>
                  <a:pt x="1443372" y="1231899"/>
                </a:lnTo>
                <a:lnTo>
                  <a:pt x="1398871" y="1257299"/>
                </a:lnTo>
                <a:lnTo>
                  <a:pt x="1356443" y="1282699"/>
                </a:lnTo>
                <a:lnTo>
                  <a:pt x="1316302" y="1308099"/>
                </a:lnTo>
                <a:lnTo>
                  <a:pt x="1278647" y="1346204"/>
                </a:lnTo>
                <a:lnTo>
                  <a:pt x="1241620" y="1384299"/>
                </a:lnTo>
                <a:lnTo>
                  <a:pt x="1207969" y="1422399"/>
                </a:lnTo>
                <a:lnTo>
                  <a:pt x="1177888" y="1460499"/>
                </a:lnTo>
                <a:lnTo>
                  <a:pt x="1151563" y="1511299"/>
                </a:lnTo>
                <a:lnTo>
                  <a:pt x="1200789" y="1511299"/>
                </a:lnTo>
                <a:lnTo>
                  <a:pt x="1220880" y="1473199"/>
                </a:lnTo>
                <a:lnTo>
                  <a:pt x="1259586" y="1435099"/>
                </a:lnTo>
                <a:lnTo>
                  <a:pt x="1308787" y="1384299"/>
                </a:lnTo>
                <a:lnTo>
                  <a:pt x="1360723" y="1333499"/>
                </a:lnTo>
                <a:lnTo>
                  <a:pt x="1412312" y="1295399"/>
                </a:lnTo>
                <a:lnTo>
                  <a:pt x="1461427" y="1269999"/>
                </a:lnTo>
                <a:lnTo>
                  <a:pt x="1505944" y="1257299"/>
                </a:lnTo>
                <a:lnTo>
                  <a:pt x="1543736" y="1244599"/>
                </a:lnTo>
                <a:lnTo>
                  <a:pt x="1664063" y="1244599"/>
                </a:lnTo>
                <a:lnTo>
                  <a:pt x="1591439" y="1206499"/>
                </a:lnTo>
                <a:lnTo>
                  <a:pt x="1570528" y="1193799"/>
                </a:lnTo>
                <a:lnTo>
                  <a:pt x="1552850" y="1168399"/>
                </a:lnTo>
                <a:lnTo>
                  <a:pt x="1509173" y="1168399"/>
                </a:lnTo>
                <a:lnTo>
                  <a:pt x="1446921" y="1142999"/>
                </a:lnTo>
                <a:close/>
              </a:path>
              <a:path w="1832610" h="1828800">
                <a:moveTo>
                  <a:pt x="552055" y="1104899"/>
                </a:moveTo>
                <a:lnTo>
                  <a:pt x="475132" y="1104899"/>
                </a:lnTo>
                <a:lnTo>
                  <a:pt x="507377" y="1130299"/>
                </a:lnTo>
                <a:lnTo>
                  <a:pt x="538464" y="1155699"/>
                </a:lnTo>
                <a:lnTo>
                  <a:pt x="568352" y="1181099"/>
                </a:lnTo>
                <a:lnTo>
                  <a:pt x="597000" y="1219199"/>
                </a:lnTo>
                <a:lnTo>
                  <a:pt x="622994" y="1244599"/>
                </a:lnTo>
                <a:lnTo>
                  <a:pt x="647905" y="1269999"/>
                </a:lnTo>
                <a:lnTo>
                  <a:pt x="671712" y="1308099"/>
                </a:lnTo>
                <a:lnTo>
                  <a:pt x="694387" y="1333499"/>
                </a:lnTo>
                <a:lnTo>
                  <a:pt x="624079" y="1485899"/>
                </a:lnTo>
                <a:lnTo>
                  <a:pt x="676383" y="1485899"/>
                </a:lnTo>
                <a:lnTo>
                  <a:pt x="734864" y="1358899"/>
                </a:lnTo>
                <a:lnTo>
                  <a:pt x="788116" y="1346204"/>
                </a:lnTo>
                <a:lnTo>
                  <a:pt x="1104818" y="1346204"/>
                </a:lnTo>
                <a:lnTo>
                  <a:pt x="1122135" y="1320799"/>
                </a:lnTo>
                <a:lnTo>
                  <a:pt x="1036438" y="1320799"/>
                </a:lnTo>
                <a:lnTo>
                  <a:pt x="990220" y="1308099"/>
                </a:lnTo>
                <a:lnTo>
                  <a:pt x="757261" y="1308099"/>
                </a:lnTo>
                <a:lnTo>
                  <a:pt x="763206" y="1295399"/>
                </a:lnTo>
                <a:lnTo>
                  <a:pt x="716341" y="1295399"/>
                </a:lnTo>
                <a:lnTo>
                  <a:pt x="695887" y="1269999"/>
                </a:lnTo>
                <a:lnTo>
                  <a:pt x="674686" y="1231899"/>
                </a:lnTo>
                <a:lnTo>
                  <a:pt x="652750" y="1206499"/>
                </a:lnTo>
                <a:lnTo>
                  <a:pt x="630090" y="1181099"/>
                </a:lnTo>
                <a:lnTo>
                  <a:pt x="604976" y="1155699"/>
                </a:lnTo>
                <a:lnTo>
                  <a:pt x="578957" y="1130299"/>
                </a:lnTo>
                <a:lnTo>
                  <a:pt x="552055" y="1104899"/>
                </a:lnTo>
                <a:close/>
              </a:path>
              <a:path w="1832610" h="1828800">
                <a:moveTo>
                  <a:pt x="901263" y="1473199"/>
                </a:moveTo>
                <a:lnTo>
                  <a:pt x="809279" y="1473199"/>
                </a:lnTo>
                <a:lnTo>
                  <a:pt x="763621" y="1485899"/>
                </a:lnTo>
                <a:lnTo>
                  <a:pt x="954800" y="1485899"/>
                </a:lnTo>
                <a:lnTo>
                  <a:pt x="901263" y="1473199"/>
                </a:lnTo>
                <a:close/>
              </a:path>
              <a:path w="1832610" h="1828800">
                <a:moveTo>
                  <a:pt x="1664063" y="1244599"/>
                </a:moveTo>
                <a:lnTo>
                  <a:pt x="1543736" y="1244599"/>
                </a:lnTo>
                <a:lnTo>
                  <a:pt x="1572679" y="1257299"/>
                </a:lnTo>
                <a:lnTo>
                  <a:pt x="1766094" y="1346204"/>
                </a:lnTo>
                <a:lnTo>
                  <a:pt x="1790532" y="1346204"/>
                </a:lnTo>
                <a:lnTo>
                  <a:pt x="1795825" y="1333499"/>
                </a:lnTo>
                <a:lnTo>
                  <a:pt x="1797937" y="1320799"/>
                </a:lnTo>
                <a:lnTo>
                  <a:pt x="1796624" y="1320799"/>
                </a:lnTo>
                <a:lnTo>
                  <a:pt x="1792231" y="1308099"/>
                </a:lnTo>
                <a:lnTo>
                  <a:pt x="1785103" y="1308099"/>
                </a:lnTo>
                <a:lnTo>
                  <a:pt x="1664063" y="1244599"/>
                </a:lnTo>
                <a:close/>
              </a:path>
              <a:path w="1832610" h="1828800">
                <a:moveTo>
                  <a:pt x="1030689" y="1168399"/>
                </a:moveTo>
                <a:lnTo>
                  <a:pt x="984288" y="1168399"/>
                </a:lnTo>
                <a:lnTo>
                  <a:pt x="1036438" y="1320799"/>
                </a:lnTo>
                <a:lnTo>
                  <a:pt x="1122135" y="1320799"/>
                </a:lnTo>
                <a:lnTo>
                  <a:pt x="1130792" y="1308099"/>
                </a:lnTo>
                <a:lnTo>
                  <a:pt x="1078488" y="1308099"/>
                </a:lnTo>
                <a:lnTo>
                  <a:pt x="1030689" y="1168399"/>
                </a:lnTo>
                <a:close/>
              </a:path>
              <a:path w="1832610" h="1828800">
                <a:moveTo>
                  <a:pt x="1251170" y="1054099"/>
                </a:moveTo>
                <a:lnTo>
                  <a:pt x="1148084" y="1054099"/>
                </a:lnTo>
                <a:lnTo>
                  <a:pt x="1286709" y="1117599"/>
                </a:lnTo>
                <a:lnTo>
                  <a:pt x="1248547" y="1142999"/>
                </a:lnTo>
                <a:lnTo>
                  <a:pt x="1211695" y="1168399"/>
                </a:lnTo>
                <a:lnTo>
                  <a:pt x="1176209" y="1206499"/>
                </a:lnTo>
                <a:lnTo>
                  <a:pt x="1142143" y="1231899"/>
                </a:lnTo>
                <a:lnTo>
                  <a:pt x="1109551" y="1269999"/>
                </a:lnTo>
                <a:lnTo>
                  <a:pt x="1078488" y="1308099"/>
                </a:lnTo>
                <a:lnTo>
                  <a:pt x="1130792" y="1308099"/>
                </a:lnTo>
                <a:lnTo>
                  <a:pt x="1167553" y="1269999"/>
                </a:lnTo>
                <a:lnTo>
                  <a:pt x="1206359" y="1231899"/>
                </a:lnTo>
                <a:lnTo>
                  <a:pt x="1247119" y="1206499"/>
                </a:lnTo>
                <a:lnTo>
                  <a:pt x="1289743" y="1168399"/>
                </a:lnTo>
                <a:lnTo>
                  <a:pt x="1334140" y="1142999"/>
                </a:lnTo>
                <a:lnTo>
                  <a:pt x="1446921" y="1142999"/>
                </a:lnTo>
                <a:lnTo>
                  <a:pt x="1353543" y="1104899"/>
                </a:lnTo>
                <a:lnTo>
                  <a:pt x="1351706" y="1079499"/>
                </a:lnTo>
                <a:lnTo>
                  <a:pt x="1306735" y="1079499"/>
                </a:lnTo>
                <a:lnTo>
                  <a:pt x="1251170" y="1054099"/>
                </a:lnTo>
                <a:close/>
              </a:path>
              <a:path w="1832610" h="1828800">
                <a:moveTo>
                  <a:pt x="1034324" y="952499"/>
                </a:moveTo>
                <a:lnTo>
                  <a:pt x="872886" y="952499"/>
                </a:lnTo>
                <a:lnTo>
                  <a:pt x="802429" y="1104899"/>
                </a:lnTo>
                <a:lnTo>
                  <a:pt x="742743" y="1104899"/>
                </a:lnTo>
                <a:lnTo>
                  <a:pt x="749368" y="1117599"/>
                </a:lnTo>
                <a:lnTo>
                  <a:pt x="762909" y="1130299"/>
                </a:lnTo>
                <a:lnTo>
                  <a:pt x="769436" y="1142999"/>
                </a:lnTo>
                <a:lnTo>
                  <a:pt x="775743" y="1142999"/>
                </a:lnTo>
                <a:lnTo>
                  <a:pt x="781826" y="1155699"/>
                </a:lnTo>
                <a:lnTo>
                  <a:pt x="716341" y="1295399"/>
                </a:lnTo>
                <a:lnTo>
                  <a:pt x="763206" y="1295399"/>
                </a:lnTo>
                <a:lnTo>
                  <a:pt x="822650" y="1168399"/>
                </a:lnTo>
                <a:lnTo>
                  <a:pt x="1030689" y="1168399"/>
                </a:lnTo>
                <a:lnTo>
                  <a:pt x="1026344" y="1155699"/>
                </a:lnTo>
                <a:lnTo>
                  <a:pt x="1055663" y="1130299"/>
                </a:lnTo>
                <a:lnTo>
                  <a:pt x="843750" y="1130299"/>
                </a:lnTo>
                <a:lnTo>
                  <a:pt x="913316" y="977899"/>
                </a:lnTo>
                <a:lnTo>
                  <a:pt x="959904" y="977899"/>
                </a:lnTo>
                <a:lnTo>
                  <a:pt x="955374" y="965199"/>
                </a:lnTo>
                <a:lnTo>
                  <a:pt x="1064270" y="965199"/>
                </a:lnTo>
                <a:lnTo>
                  <a:pt x="1034324" y="952499"/>
                </a:lnTo>
                <a:close/>
              </a:path>
              <a:path w="1832610" h="1828800">
                <a:moveTo>
                  <a:pt x="66014" y="495300"/>
                </a:moveTo>
                <a:lnTo>
                  <a:pt x="41565" y="495300"/>
                </a:lnTo>
                <a:lnTo>
                  <a:pt x="36273" y="508000"/>
                </a:lnTo>
                <a:lnTo>
                  <a:pt x="34162" y="508000"/>
                </a:lnTo>
                <a:lnTo>
                  <a:pt x="35476" y="520700"/>
                </a:lnTo>
                <a:lnTo>
                  <a:pt x="39869" y="533400"/>
                </a:lnTo>
                <a:lnTo>
                  <a:pt x="46997" y="533400"/>
                </a:lnTo>
                <a:lnTo>
                  <a:pt x="248526" y="635000"/>
                </a:lnTo>
                <a:lnTo>
                  <a:pt x="285509" y="673100"/>
                </a:lnTo>
                <a:lnTo>
                  <a:pt x="298739" y="711200"/>
                </a:lnTo>
                <a:lnTo>
                  <a:pt x="307908" y="762000"/>
                </a:lnTo>
                <a:lnTo>
                  <a:pt x="312603" y="825499"/>
                </a:lnTo>
                <a:lnTo>
                  <a:pt x="312506" y="850899"/>
                </a:lnTo>
                <a:lnTo>
                  <a:pt x="312410" y="876299"/>
                </a:lnTo>
                <a:lnTo>
                  <a:pt x="306745" y="939799"/>
                </a:lnTo>
                <a:lnTo>
                  <a:pt x="296100" y="1003299"/>
                </a:lnTo>
                <a:lnTo>
                  <a:pt x="281226" y="1054099"/>
                </a:lnTo>
                <a:lnTo>
                  <a:pt x="262878" y="1104899"/>
                </a:lnTo>
                <a:lnTo>
                  <a:pt x="218769" y="1142999"/>
                </a:lnTo>
                <a:lnTo>
                  <a:pt x="14751" y="1219199"/>
                </a:lnTo>
                <a:lnTo>
                  <a:pt x="7160" y="1219199"/>
                </a:lnTo>
                <a:lnTo>
                  <a:pt x="2099" y="1231899"/>
                </a:lnTo>
                <a:lnTo>
                  <a:pt x="0" y="1244599"/>
                </a:lnTo>
                <a:lnTo>
                  <a:pt x="1295" y="1244599"/>
                </a:lnTo>
                <a:lnTo>
                  <a:pt x="5896" y="1257299"/>
                </a:lnTo>
                <a:lnTo>
                  <a:pt x="29897" y="1257299"/>
                </a:lnTo>
                <a:lnTo>
                  <a:pt x="233873" y="1193799"/>
                </a:lnTo>
                <a:lnTo>
                  <a:pt x="261827" y="1181099"/>
                </a:lnTo>
                <a:lnTo>
                  <a:pt x="361696" y="1181099"/>
                </a:lnTo>
                <a:lnTo>
                  <a:pt x="320089" y="1155699"/>
                </a:lnTo>
                <a:lnTo>
                  <a:pt x="436371" y="1117599"/>
                </a:lnTo>
                <a:lnTo>
                  <a:pt x="305205" y="1117599"/>
                </a:lnTo>
                <a:lnTo>
                  <a:pt x="322959" y="1066799"/>
                </a:lnTo>
                <a:lnTo>
                  <a:pt x="337072" y="1028699"/>
                </a:lnTo>
                <a:lnTo>
                  <a:pt x="347494" y="977899"/>
                </a:lnTo>
                <a:lnTo>
                  <a:pt x="354175" y="927099"/>
                </a:lnTo>
                <a:lnTo>
                  <a:pt x="357065" y="876299"/>
                </a:lnTo>
                <a:lnTo>
                  <a:pt x="358167" y="825499"/>
                </a:lnTo>
                <a:lnTo>
                  <a:pt x="354053" y="774700"/>
                </a:lnTo>
                <a:lnTo>
                  <a:pt x="344771" y="723900"/>
                </a:lnTo>
                <a:lnTo>
                  <a:pt x="330367" y="673100"/>
                </a:lnTo>
                <a:lnTo>
                  <a:pt x="448772" y="673100"/>
                </a:lnTo>
                <a:lnTo>
                  <a:pt x="349810" y="622300"/>
                </a:lnTo>
                <a:lnTo>
                  <a:pt x="393285" y="609600"/>
                </a:lnTo>
                <a:lnTo>
                  <a:pt x="414160" y="596900"/>
                </a:lnTo>
                <a:lnTo>
                  <a:pt x="294923" y="596900"/>
                </a:lnTo>
                <a:lnTo>
                  <a:pt x="267265" y="584200"/>
                </a:lnTo>
                <a:lnTo>
                  <a:pt x="66014" y="495300"/>
                </a:lnTo>
                <a:close/>
              </a:path>
              <a:path w="1832610" h="1828800">
                <a:moveTo>
                  <a:pt x="1581141" y="723900"/>
                </a:moveTo>
                <a:lnTo>
                  <a:pt x="1527777" y="723900"/>
                </a:lnTo>
                <a:lnTo>
                  <a:pt x="1511188" y="762000"/>
                </a:lnTo>
                <a:lnTo>
                  <a:pt x="1498032" y="812799"/>
                </a:lnTo>
                <a:lnTo>
                  <a:pt x="1488355" y="850899"/>
                </a:lnTo>
                <a:lnTo>
                  <a:pt x="1482201" y="901699"/>
                </a:lnTo>
                <a:lnTo>
                  <a:pt x="1479615" y="939799"/>
                </a:lnTo>
                <a:lnTo>
                  <a:pt x="1478371" y="990599"/>
                </a:lnTo>
                <a:lnTo>
                  <a:pt x="1480732" y="1041399"/>
                </a:lnTo>
                <a:lnTo>
                  <a:pt x="1486670" y="1079499"/>
                </a:lnTo>
                <a:lnTo>
                  <a:pt x="1496159" y="1130299"/>
                </a:lnTo>
                <a:lnTo>
                  <a:pt x="1509173" y="1168399"/>
                </a:lnTo>
                <a:lnTo>
                  <a:pt x="1552850" y="1168399"/>
                </a:lnTo>
                <a:lnTo>
                  <a:pt x="1538894" y="1117599"/>
                </a:lnTo>
                <a:lnTo>
                  <a:pt x="1529148" y="1066799"/>
                </a:lnTo>
                <a:lnTo>
                  <a:pt x="1524099" y="1015999"/>
                </a:lnTo>
                <a:lnTo>
                  <a:pt x="1524209" y="965199"/>
                </a:lnTo>
                <a:lnTo>
                  <a:pt x="1524236" y="952499"/>
                </a:lnTo>
                <a:lnTo>
                  <a:pt x="1529627" y="888999"/>
                </a:lnTo>
                <a:lnTo>
                  <a:pt x="1539665" y="825499"/>
                </a:lnTo>
                <a:lnTo>
                  <a:pt x="1553704" y="774700"/>
                </a:lnTo>
                <a:lnTo>
                  <a:pt x="1571094" y="736600"/>
                </a:lnTo>
                <a:lnTo>
                  <a:pt x="1581141" y="723900"/>
                </a:lnTo>
                <a:close/>
              </a:path>
              <a:path w="1832610" h="1828800">
                <a:moveTo>
                  <a:pt x="959904" y="977899"/>
                </a:moveTo>
                <a:lnTo>
                  <a:pt x="913316" y="977899"/>
                </a:lnTo>
                <a:lnTo>
                  <a:pt x="967625" y="1130299"/>
                </a:lnTo>
                <a:lnTo>
                  <a:pt x="1055663" y="1130299"/>
                </a:lnTo>
                <a:lnTo>
                  <a:pt x="1070701" y="1117599"/>
                </a:lnTo>
                <a:lnTo>
                  <a:pt x="1009736" y="1117599"/>
                </a:lnTo>
                <a:lnTo>
                  <a:pt x="959904" y="977899"/>
                </a:lnTo>
                <a:close/>
              </a:path>
              <a:path w="1832610" h="1828800">
                <a:moveTo>
                  <a:pt x="448772" y="673100"/>
                </a:moveTo>
                <a:lnTo>
                  <a:pt x="330367" y="673100"/>
                </a:lnTo>
                <a:lnTo>
                  <a:pt x="479097" y="736600"/>
                </a:lnTo>
                <a:lnTo>
                  <a:pt x="481641" y="774700"/>
                </a:lnTo>
                <a:lnTo>
                  <a:pt x="482766" y="812799"/>
                </a:lnTo>
                <a:lnTo>
                  <a:pt x="482668" y="825499"/>
                </a:lnTo>
                <a:lnTo>
                  <a:pt x="482570" y="838199"/>
                </a:lnTo>
                <a:lnTo>
                  <a:pt x="480758" y="888999"/>
                </a:lnTo>
                <a:lnTo>
                  <a:pt x="478061" y="939799"/>
                </a:lnTo>
                <a:lnTo>
                  <a:pt x="473609" y="977899"/>
                </a:lnTo>
                <a:lnTo>
                  <a:pt x="467410" y="1015999"/>
                </a:lnTo>
                <a:lnTo>
                  <a:pt x="459469" y="1054099"/>
                </a:lnTo>
                <a:lnTo>
                  <a:pt x="305205" y="1117599"/>
                </a:lnTo>
                <a:lnTo>
                  <a:pt x="436371" y="1117599"/>
                </a:lnTo>
                <a:lnTo>
                  <a:pt x="475132" y="1104899"/>
                </a:lnTo>
                <a:lnTo>
                  <a:pt x="552055" y="1104899"/>
                </a:lnTo>
                <a:lnTo>
                  <a:pt x="524295" y="1079499"/>
                </a:lnTo>
                <a:lnTo>
                  <a:pt x="631684" y="1041399"/>
                </a:lnTo>
                <a:lnTo>
                  <a:pt x="508919" y="1041399"/>
                </a:lnTo>
                <a:lnTo>
                  <a:pt x="514989" y="1003299"/>
                </a:lnTo>
                <a:lnTo>
                  <a:pt x="519791" y="965199"/>
                </a:lnTo>
                <a:lnTo>
                  <a:pt x="523321" y="927099"/>
                </a:lnTo>
                <a:lnTo>
                  <a:pt x="527026" y="863599"/>
                </a:lnTo>
                <a:lnTo>
                  <a:pt x="527576" y="825499"/>
                </a:lnTo>
                <a:lnTo>
                  <a:pt x="527224" y="800099"/>
                </a:lnTo>
                <a:lnTo>
                  <a:pt x="525972" y="762000"/>
                </a:lnTo>
                <a:lnTo>
                  <a:pt x="628385" y="762000"/>
                </a:lnTo>
                <a:lnTo>
                  <a:pt x="545754" y="723900"/>
                </a:lnTo>
                <a:lnTo>
                  <a:pt x="583843" y="698500"/>
                </a:lnTo>
                <a:lnTo>
                  <a:pt x="498254" y="698500"/>
                </a:lnTo>
                <a:lnTo>
                  <a:pt x="448772" y="673100"/>
                </a:lnTo>
                <a:close/>
              </a:path>
              <a:path w="1832610" h="1828800">
                <a:moveTo>
                  <a:pt x="1064270" y="965199"/>
                </a:moveTo>
                <a:lnTo>
                  <a:pt x="955374" y="965199"/>
                </a:lnTo>
                <a:lnTo>
                  <a:pt x="1103131" y="1028699"/>
                </a:lnTo>
                <a:lnTo>
                  <a:pt x="1079708" y="1054099"/>
                </a:lnTo>
                <a:lnTo>
                  <a:pt x="1056341" y="1066799"/>
                </a:lnTo>
                <a:lnTo>
                  <a:pt x="1009736" y="1117599"/>
                </a:lnTo>
                <a:lnTo>
                  <a:pt x="1070701" y="1117599"/>
                </a:lnTo>
                <a:lnTo>
                  <a:pt x="1085738" y="1104899"/>
                </a:lnTo>
                <a:lnTo>
                  <a:pt x="1116551" y="1079499"/>
                </a:lnTo>
                <a:lnTo>
                  <a:pt x="1148084" y="1054099"/>
                </a:lnTo>
                <a:lnTo>
                  <a:pt x="1251170" y="1054099"/>
                </a:lnTo>
                <a:lnTo>
                  <a:pt x="1167824" y="1015999"/>
                </a:lnTo>
                <a:lnTo>
                  <a:pt x="1168256" y="1003299"/>
                </a:lnTo>
                <a:lnTo>
                  <a:pt x="1168844" y="990599"/>
                </a:lnTo>
                <a:lnTo>
                  <a:pt x="1124163" y="990599"/>
                </a:lnTo>
                <a:lnTo>
                  <a:pt x="1064270" y="965199"/>
                </a:lnTo>
                <a:close/>
              </a:path>
              <a:path w="1832610" h="1828800">
                <a:moveTo>
                  <a:pt x="726556" y="1028699"/>
                </a:moveTo>
                <a:lnTo>
                  <a:pt x="667480" y="1028699"/>
                </a:lnTo>
                <a:lnTo>
                  <a:pt x="683511" y="1054099"/>
                </a:lnTo>
                <a:lnTo>
                  <a:pt x="699364" y="1066799"/>
                </a:lnTo>
                <a:lnTo>
                  <a:pt x="714981" y="1079499"/>
                </a:lnTo>
                <a:lnTo>
                  <a:pt x="730303" y="1092199"/>
                </a:lnTo>
                <a:lnTo>
                  <a:pt x="736363" y="1104899"/>
                </a:lnTo>
                <a:lnTo>
                  <a:pt x="802429" y="1104899"/>
                </a:lnTo>
                <a:lnTo>
                  <a:pt x="792910" y="1092199"/>
                </a:lnTo>
                <a:lnTo>
                  <a:pt x="781646" y="1092199"/>
                </a:lnTo>
                <a:lnTo>
                  <a:pt x="775321" y="1079499"/>
                </a:lnTo>
                <a:lnTo>
                  <a:pt x="769231" y="1079499"/>
                </a:lnTo>
                <a:lnTo>
                  <a:pt x="751350" y="1054099"/>
                </a:lnTo>
                <a:lnTo>
                  <a:pt x="739028" y="1041399"/>
                </a:lnTo>
                <a:lnTo>
                  <a:pt x="726556" y="1028699"/>
                </a:lnTo>
                <a:close/>
              </a:path>
              <a:path w="1832610" h="1828800">
                <a:moveTo>
                  <a:pt x="1172304" y="546100"/>
                </a:moveTo>
                <a:lnTo>
                  <a:pt x="1115846" y="546100"/>
                </a:lnTo>
                <a:lnTo>
                  <a:pt x="1136276" y="571500"/>
                </a:lnTo>
                <a:lnTo>
                  <a:pt x="1157439" y="596900"/>
                </a:lnTo>
                <a:lnTo>
                  <a:pt x="1179322" y="622300"/>
                </a:lnTo>
                <a:lnTo>
                  <a:pt x="1201914" y="647700"/>
                </a:lnTo>
                <a:lnTo>
                  <a:pt x="1227130" y="673100"/>
                </a:lnTo>
                <a:lnTo>
                  <a:pt x="1253258" y="711200"/>
                </a:lnTo>
                <a:lnTo>
                  <a:pt x="1280275" y="723900"/>
                </a:lnTo>
                <a:lnTo>
                  <a:pt x="1308156" y="749300"/>
                </a:lnTo>
                <a:lnTo>
                  <a:pt x="1164733" y="800099"/>
                </a:lnTo>
                <a:lnTo>
                  <a:pt x="1322965" y="800099"/>
                </a:lnTo>
                <a:lnTo>
                  <a:pt x="1316938" y="838199"/>
                </a:lnTo>
                <a:lnTo>
                  <a:pt x="1312171" y="863599"/>
                </a:lnTo>
                <a:lnTo>
                  <a:pt x="1308666" y="901699"/>
                </a:lnTo>
                <a:lnTo>
                  <a:pt x="1306427" y="939799"/>
                </a:lnTo>
                <a:lnTo>
                  <a:pt x="1305107" y="977899"/>
                </a:lnTo>
                <a:lnTo>
                  <a:pt x="1304718" y="1015999"/>
                </a:lnTo>
                <a:lnTo>
                  <a:pt x="1305260" y="1041399"/>
                </a:lnTo>
                <a:lnTo>
                  <a:pt x="1306735" y="1079499"/>
                </a:lnTo>
                <a:lnTo>
                  <a:pt x="1351706" y="1079499"/>
                </a:lnTo>
                <a:lnTo>
                  <a:pt x="1350788" y="1066799"/>
                </a:lnTo>
                <a:lnTo>
                  <a:pt x="1349470" y="1015999"/>
                </a:lnTo>
                <a:lnTo>
                  <a:pt x="1349589" y="977899"/>
                </a:lnTo>
                <a:lnTo>
                  <a:pt x="1351145" y="939799"/>
                </a:lnTo>
                <a:lnTo>
                  <a:pt x="1353824" y="901699"/>
                </a:lnTo>
                <a:lnTo>
                  <a:pt x="1358243" y="863599"/>
                </a:lnTo>
                <a:lnTo>
                  <a:pt x="1364394" y="825499"/>
                </a:lnTo>
                <a:lnTo>
                  <a:pt x="1372270" y="774700"/>
                </a:lnTo>
                <a:lnTo>
                  <a:pt x="1488900" y="736600"/>
                </a:lnTo>
                <a:lnTo>
                  <a:pt x="1357416" y="736600"/>
                </a:lnTo>
                <a:lnTo>
                  <a:pt x="1325044" y="711200"/>
                </a:lnTo>
                <a:lnTo>
                  <a:pt x="1293830" y="685800"/>
                </a:lnTo>
                <a:lnTo>
                  <a:pt x="1263815" y="647700"/>
                </a:lnTo>
                <a:lnTo>
                  <a:pt x="1235038" y="622300"/>
                </a:lnTo>
                <a:lnTo>
                  <a:pt x="1209080" y="596900"/>
                </a:lnTo>
                <a:lnTo>
                  <a:pt x="1184196" y="558800"/>
                </a:lnTo>
                <a:lnTo>
                  <a:pt x="1172304" y="546100"/>
                </a:lnTo>
                <a:close/>
              </a:path>
              <a:path w="1832610" h="1828800">
                <a:moveTo>
                  <a:pt x="628385" y="762000"/>
                </a:moveTo>
                <a:lnTo>
                  <a:pt x="525972" y="762000"/>
                </a:lnTo>
                <a:lnTo>
                  <a:pt x="663810" y="825499"/>
                </a:lnTo>
                <a:lnTo>
                  <a:pt x="663385" y="838199"/>
                </a:lnTo>
                <a:lnTo>
                  <a:pt x="662835" y="838199"/>
                </a:lnTo>
                <a:lnTo>
                  <a:pt x="662181" y="850899"/>
                </a:lnTo>
                <a:lnTo>
                  <a:pt x="660719" y="876299"/>
                </a:lnTo>
                <a:lnTo>
                  <a:pt x="660049" y="876299"/>
                </a:lnTo>
                <a:lnTo>
                  <a:pt x="659471" y="888999"/>
                </a:lnTo>
                <a:lnTo>
                  <a:pt x="657895" y="927099"/>
                </a:lnTo>
                <a:lnTo>
                  <a:pt x="656350" y="939799"/>
                </a:lnTo>
                <a:lnTo>
                  <a:pt x="654453" y="965199"/>
                </a:lnTo>
                <a:lnTo>
                  <a:pt x="652269" y="990599"/>
                </a:lnTo>
                <a:lnTo>
                  <a:pt x="508919" y="1041399"/>
                </a:lnTo>
                <a:lnTo>
                  <a:pt x="631684" y="1041399"/>
                </a:lnTo>
                <a:lnTo>
                  <a:pt x="667480" y="1028699"/>
                </a:lnTo>
                <a:lnTo>
                  <a:pt x="726556" y="1028699"/>
                </a:lnTo>
                <a:lnTo>
                  <a:pt x="713973" y="1015999"/>
                </a:lnTo>
                <a:lnTo>
                  <a:pt x="809321" y="977899"/>
                </a:lnTo>
                <a:lnTo>
                  <a:pt x="698742" y="977899"/>
                </a:lnTo>
                <a:lnTo>
                  <a:pt x="700281" y="952499"/>
                </a:lnTo>
                <a:lnTo>
                  <a:pt x="701665" y="939799"/>
                </a:lnTo>
                <a:lnTo>
                  <a:pt x="702836" y="914399"/>
                </a:lnTo>
                <a:lnTo>
                  <a:pt x="703737" y="901699"/>
                </a:lnTo>
                <a:lnTo>
                  <a:pt x="704134" y="888999"/>
                </a:lnTo>
                <a:lnTo>
                  <a:pt x="704676" y="888999"/>
                </a:lnTo>
                <a:lnTo>
                  <a:pt x="705317" y="876299"/>
                </a:lnTo>
                <a:lnTo>
                  <a:pt x="706009" y="863599"/>
                </a:lnTo>
                <a:lnTo>
                  <a:pt x="707121" y="850899"/>
                </a:lnTo>
                <a:lnTo>
                  <a:pt x="827341" y="850899"/>
                </a:lnTo>
                <a:lnTo>
                  <a:pt x="728534" y="800099"/>
                </a:lnTo>
                <a:lnTo>
                  <a:pt x="753016" y="787399"/>
                </a:lnTo>
                <a:lnTo>
                  <a:pt x="683472" y="787399"/>
                </a:lnTo>
                <a:lnTo>
                  <a:pt x="628385" y="762000"/>
                </a:lnTo>
                <a:close/>
              </a:path>
              <a:path w="1832610" h="1828800">
                <a:moveTo>
                  <a:pt x="1178712" y="863599"/>
                </a:moveTo>
                <a:lnTo>
                  <a:pt x="1133364" y="863599"/>
                </a:lnTo>
                <a:lnTo>
                  <a:pt x="1131838" y="876299"/>
                </a:lnTo>
                <a:lnTo>
                  <a:pt x="1130485" y="901699"/>
                </a:lnTo>
                <a:lnTo>
                  <a:pt x="1129341" y="914399"/>
                </a:lnTo>
                <a:lnTo>
                  <a:pt x="1128024" y="939799"/>
                </a:lnTo>
                <a:lnTo>
                  <a:pt x="1127404" y="952499"/>
                </a:lnTo>
                <a:lnTo>
                  <a:pt x="1126654" y="965199"/>
                </a:lnTo>
                <a:lnTo>
                  <a:pt x="1125851" y="977899"/>
                </a:lnTo>
                <a:lnTo>
                  <a:pt x="1124676" y="990599"/>
                </a:lnTo>
                <a:lnTo>
                  <a:pt x="1169556" y="990599"/>
                </a:lnTo>
                <a:lnTo>
                  <a:pt x="1171176" y="965199"/>
                </a:lnTo>
                <a:lnTo>
                  <a:pt x="1171930" y="952499"/>
                </a:lnTo>
                <a:lnTo>
                  <a:pt x="1172575" y="952499"/>
                </a:lnTo>
                <a:lnTo>
                  <a:pt x="1173064" y="939799"/>
                </a:lnTo>
                <a:lnTo>
                  <a:pt x="1174196" y="914399"/>
                </a:lnTo>
                <a:lnTo>
                  <a:pt x="1175733" y="888999"/>
                </a:lnTo>
                <a:lnTo>
                  <a:pt x="1177620" y="876299"/>
                </a:lnTo>
                <a:lnTo>
                  <a:pt x="1178712" y="863599"/>
                </a:lnTo>
                <a:close/>
              </a:path>
              <a:path w="1832610" h="1828800">
                <a:moveTo>
                  <a:pt x="827341" y="850899"/>
                </a:moveTo>
                <a:lnTo>
                  <a:pt x="707599" y="850899"/>
                </a:lnTo>
                <a:lnTo>
                  <a:pt x="857759" y="914399"/>
                </a:lnTo>
                <a:lnTo>
                  <a:pt x="698742" y="977899"/>
                </a:lnTo>
                <a:lnTo>
                  <a:pt x="809321" y="977899"/>
                </a:lnTo>
                <a:lnTo>
                  <a:pt x="872886" y="952499"/>
                </a:lnTo>
                <a:lnTo>
                  <a:pt x="1034324" y="952499"/>
                </a:lnTo>
                <a:lnTo>
                  <a:pt x="974431" y="927099"/>
                </a:lnTo>
                <a:lnTo>
                  <a:pt x="1101578" y="876299"/>
                </a:lnTo>
                <a:lnTo>
                  <a:pt x="876744" y="876299"/>
                </a:lnTo>
                <a:lnTo>
                  <a:pt x="827341" y="850899"/>
                </a:lnTo>
                <a:close/>
              </a:path>
              <a:path w="1832610" h="1828800">
                <a:moveTo>
                  <a:pt x="868976" y="723900"/>
                </a:moveTo>
                <a:lnTo>
                  <a:pt x="822357" y="723900"/>
                </a:lnTo>
                <a:lnTo>
                  <a:pt x="876744" y="876299"/>
                </a:lnTo>
                <a:lnTo>
                  <a:pt x="959285" y="876299"/>
                </a:lnTo>
                <a:lnTo>
                  <a:pt x="965171" y="863599"/>
                </a:lnTo>
                <a:lnTo>
                  <a:pt x="918802" y="863599"/>
                </a:lnTo>
                <a:lnTo>
                  <a:pt x="868976" y="723900"/>
                </a:lnTo>
                <a:close/>
              </a:path>
              <a:path w="1832610" h="1828800">
                <a:moveTo>
                  <a:pt x="1089813" y="723900"/>
                </a:moveTo>
                <a:lnTo>
                  <a:pt x="1029910" y="723900"/>
                </a:lnTo>
                <a:lnTo>
                  <a:pt x="1034814" y="736600"/>
                </a:lnTo>
                <a:lnTo>
                  <a:pt x="1039852" y="736600"/>
                </a:lnTo>
                <a:lnTo>
                  <a:pt x="1044831" y="749300"/>
                </a:lnTo>
                <a:lnTo>
                  <a:pt x="1051091" y="749300"/>
                </a:lnTo>
                <a:lnTo>
                  <a:pt x="1057205" y="762000"/>
                </a:lnTo>
                <a:lnTo>
                  <a:pt x="1063080" y="762000"/>
                </a:lnTo>
                <a:lnTo>
                  <a:pt x="1080798" y="787399"/>
                </a:lnTo>
                <a:lnTo>
                  <a:pt x="1093163" y="800099"/>
                </a:lnTo>
                <a:lnTo>
                  <a:pt x="1118324" y="825499"/>
                </a:lnTo>
                <a:lnTo>
                  <a:pt x="959285" y="876299"/>
                </a:lnTo>
                <a:lnTo>
                  <a:pt x="1101578" y="876299"/>
                </a:lnTo>
                <a:lnTo>
                  <a:pt x="1133364" y="863599"/>
                </a:lnTo>
                <a:lnTo>
                  <a:pt x="1178712" y="863599"/>
                </a:lnTo>
                <a:lnTo>
                  <a:pt x="1179803" y="850899"/>
                </a:lnTo>
                <a:lnTo>
                  <a:pt x="1322965" y="800099"/>
                </a:lnTo>
                <a:lnTo>
                  <a:pt x="1164733" y="800099"/>
                </a:lnTo>
                <a:lnTo>
                  <a:pt x="1132775" y="774700"/>
                </a:lnTo>
                <a:lnTo>
                  <a:pt x="1117110" y="762000"/>
                </a:lnTo>
                <a:lnTo>
                  <a:pt x="1095949" y="736600"/>
                </a:lnTo>
                <a:lnTo>
                  <a:pt x="1089813" y="723900"/>
                </a:lnTo>
                <a:close/>
              </a:path>
              <a:path w="1832610" h="1828800">
                <a:moveTo>
                  <a:pt x="1076871" y="711200"/>
                </a:moveTo>
                <a:lnTo>
                  <a:pt x="988516" y="711200"/>
                </a:lnTo>
                <a:lnTo>
                  <a:pt x="918802" y="863599"/>
                </a:lnTo>
                <a:lnTo>
                  <a:pt x="965171" y="863599"/>
                </a:lnTo>
                <a:lnTo>
                  <a:pt x="1029910" y="723900"/>
                </a:lnTo>
                <a:lnTo>
                  <a:pt x="1083422" y="723900"/>
                </a:lnTo>
                <a:lnTo>
                  <a:pt x="1076871" y="711200"/>
                </a:lnTo>
                <a:close/>
              </a:path>
              <a:path w="1832610" h="1828800">
                <a:moveTo>
                  <a:pt x="800516" y="533400"/>
                </a:moveTo>
                <a:lnTo>
                  <a:pt x="753418" y="533400"/>
                </a:lnTo>
                <a:lnTo>
                  <a:pt x="805652" y="673100"/>
                </a:lnTo>
                <a:lnTo>
                  <a:pt x="776231" y="711200"/>
                </a:lnTo>
                <a:lnTo>
                  <a:pt x="746049" y="736600"/>
                </a:lnTo>
                <a:lnTo>
                  <a:pt x="715124" y="762000"/>
                </a:lnTo>
                <a:lnTo>
                  <a:pt x="683472" y="787399"/>
                </a:lnTo>
                <a:lnTo>
                  <a:pt x="753016" y="787399"/>
                </a:lnTo>
                <a:lnTo>
                  <a:pt x="776673" y="762000"/>
                </a:lnTo>
                <a:lnTo>
                  <a:pt x="799716" y="749300"/>
                </a:lnTo>
                <a:lnTo>
                  <a:pt x="822357" y="723900"/>
                </a:lnTo>
                <a:lnTo>
                  <a:pt x="868976" y="723900"/>
                </a:lnTo>
                <a:lnTo>
                  <a:pt x="864447" y="711200"/>
                </a:lnTo>
                <a:lnTo>
                  <a:pt x="1070002" y="711200"/>
                </a:lnTo>
                <a:lnTo>
                  <a:pt x="1063274" y="698500"/>
                </a:lnTo>
                <a:lnTo>
                  <a:pt x="1056742" y="698500"/>
                </a:lnTo>
                <a:lnTo>
                  <a:pt x="1050460" y="685800"/>
                </a:lnTo>
                <a:lnTo>
                  <a:pt x="1056404" y="673100"/>
                </a:lnTo>
                <a:lnTo>
                  <a:pt x="928725" y="673100"/>
                </a:lnTo>
                <a:lnTo>
                  <a:pt x="888246" y="660400"/>
                </a:lnTo>
                <a:lnTo>
                  <a:pt x="847815" y="660400"/>
                </a:lnTo>
                <a:lnTo>
                  <a:pt x="800516" y="533400"/>
                </a:lnTo>
                <a:close/>
              </a:path>
              <a:path w="1832610" h="1828800">
                <a:moveTo>
                  <a:pt x="1257496" y="355600"/>
                </a:moveTo>
                <a:lnTo>
                  <a:pt x="1207716" y="355600"/>
                </a:lnTo>
                <a:lnTo>
                  <a:pt x="1230242" y="406400"/>
                </a:lnTo>
                <a:lnTo>
                  <a:pt x="1257414" y="444500"/>
                </a:lnTo>
                <a:lnTo>
                  <a:pt x="1289026" y="495300"/>
                </a:lnTo>
                <a:lnTo>
                  <a:pt x="1324874" y="533400"/>
                </a:lnTo>
                <a:lnTo>
                  <a:pt x="1357482" y="571500"/>
                </a:lnTo>
                <a:lnTo>
                  <a:pt x="1392674" y="596900"/>
                </a:lnTo>
                <a:lnTo>
                  <a:pt x="1430273" y="635000"/>
                </a:lnTo>
                <a:lnTo>
                  <a:pt x="1470099" y="660400"/>
                </a:lnTo>
                <a:lnTo>
                  <a:pt x="1511975" y="685800"/>
                </a:lnTo>
                <a:lnTo>
                  <a:pt x="1357416" y="736600"/>
                </a:lnTo>
                <a:lnTo>
                  <a:pt x="1488900" y="736600"/>
                </a:lnTo>
                <a:lnTo>
                  <a:pt x="1527777" y="723900"/>
                </a:lnTo>
                <a:lnTo>
                  <a:pt x="1581141" y="723900"/>
                </a:lnTo>
                <a:lnTo>
                  <a:pt x="1591188" y="711200"/>
                </a:lnTo>
                <a:lnTo>
                  <a:pt x="1613339" y="685800"/>
                </a:lnTo>
                <a:lnTo>
                  <a:pt x="1735725" y="647700"/>
                </a:lnTo>
                <a:lnTo>
                  <a:pt x="1534843" y="647700"/>
                </a:lnTo>
                <a:lnTo>
                  <a:pt x="1494281" y="622300"/>
                </a:lnTo>
                <a:lnTo>
                  <a:pt x="1450121" y="596900"/>
                </a:lnTo>
                <a:lnTo>
                  <a:pt x="1404108" y="546100"/>
                </a:lnTo>
                <a:lnTo>
                  <a:pt x="1357987" y="508000"/>
                </a:lnTo>
                <a:lnTo>
                  <a:pt x="1318758" y="457200"/>
                </a:lnTo>
                <a:lnTo>
                  <a:pt x="1262598" y="368300"/>
                </a:lnTo>
                <a:lnTo>
                  <a:pt x="1257496" y="355600"/>
                </a:lnTo>
                <a:close/>
              </a:path>
              <a:path w="1832610" h="1828800">
                <a:moveTo>
                  <a:pt x="727314" y="330200"/>
                </a:moveTo>
                <a:lnTo>
                  <a:pt x="680645" y="330200"/>
                </a:lnTo>
                <a:lnTo>
                  <a:pt x="735758" y="482600"/>
                </a:lnTo>
                <a:lnTo>
                  <a:pt x="701177" y="520700"/>
                </a:lnTo>
                <a:lnTo>
                  <a:pt x="664476" y="558800"/>
                </a:lnTo>
                <a:lnTo>
                  <a:pt x="625745" y="596900"/>
                </a:lnTo>
                <a:lnTo>
                  <a:pt x="585072" y="635000"/>
                </a:lnTo>
                <a:lnTo>
                  <a:pt x="542546" y="673100"/>
                </a:lnTo>
                <a:lnTo>
                  <a:pt x="498254" y="698500"/>
                </a:lnTo>
                <a:lnTo>
                  <a:pt x="583843" y="698500"/>
                </a:lnTo>
                <a:lnTo>
                  <a:pt x="620613" y="660400"/>
                </a:lnTo>
                <a:lnTo>
                  <a:pt x="656010" y="635000"/>
                </a:lnTo>
                <a:lnTo>
                  <a:pt x="689980" y="596900"/>
                </a:lnTo>
                <a:lnTo>
                  <a:pt x="722467" y="571500"/>
                </a:lnTo>
                <a:lnTo>
                  <a:pt x="753418" y="533400"/>
                </a:lnTo>
                <a:lnTo>
                  <a:pt x="800516" y="533400"/>
                </a:lnTo>
                <a:lnTo>
                  <a:pt x="795786" y="520700"/>
                </a:lnTo>
                <a:lnTo>
                  <a:pt x="1152859" y="520700"/>
                </a:lnTo>
                <a:lnTo>
                  <a:pt x="1137751" y="495300"/>
                </a:lnTo>
                <a:lnTo>
                  <a:pt x="942498" y="495300"/>
                </a:lnTo>
                <a:lnTo>
                  <a:pt x="890846" y="482600"/>
                </a:lnTo>
                <a:lnTo>
                  <a:pt x="823585" y="482600"/>
                </a:lnTo>
                <a:lnTo>
                  <a:pt x="808140" y="469900"/>
                </a:lnTo>
                <a:lnTo>
                  <a:pt x="778167" y="469900"/>
                </a:lnTo>
                <a:lnTo>
                  <a:pt x="727314" y="330200"/>
                </a:lnTo>
                <a:close/>
              </a:path>
              <a:path w="1832610" h="1828800">
                <a:moveTo>
                  <a:pt x="1152859" y="520700"/>
                </a:moveTo>
                <a:lnTo>
                  <a:pt x="833124" y="520700"/>
                </a:lnTo>
                <a:lnTo>
                  <a:pt x="881365" y="533400"/>
                </a:lnTo>
                <a:lnTo>
                  <a:pt x="1075059" y="533400"/>
                </a:lnTo>
                <a:lnTo>
                  <a:pt x="1009736" y="673100"/>
                </a:lnTo>
                <a:lnTo>
                  <a:pt x="1056404" y="673100"/>
                </a:lnTo>
                <a:lnTo>
                  <a:pt x="1115846" y="546100"/>
                </a:lnTo>
                <a:lnTo>
                  <a:pt x="1172304" y="546100"/>
                </a:lnTo>
                <a:lnTo>
                  <a:pt x="1160412" y="533400"/>
                </a:lnTo>
                <a:lnTo>
                  <a:pt x="1152859" y="520700"/>
                </a:lnTo>
                <a:close/>
              </a:path>
              <a:path w="1832610" h="1828800">
                <a:moveTo>
                  <a:pt x="1819256" y="571500"/>
                </a:moveTo>
                <a:lnTo>
                  <a:pt x="1802168" y="571500"/>
                </a:lnTo>
                <a:lnTo>
                  <a:pt x="1598192" y="647700"/>
                </a:lnTo>
                <a:lnTo>
                  <a:pt x="1735725" y="647700"/>
                </a:lnTo>
                <a:lnTo>
                  <a:pt x="1817315" y="622300"/>
                </a:lnTo>
                <a:lnTo>
                  <a:pt x="1824905" y="609600"/>
                </a:lnTo>
                <a:lnTo>
                  <a:pt x="1829966" y="609600"/>
                </a:lnTo>
                <a:lnTo>
                  <a:pt x="1832065" y="596900"/>
                </a:lnTo>
                <a:lnTo>
                  <a:pt x="1830770" y="584200"/>
                </a:lnTo>
                <a:lnTo>
                  <a:pt x="1826169" y="584200"/>
                </a:lnTo>
                <a:lnTo>
                  <a:pt x="1819256" y="571500"/>
                </a:lnTo>
                <a:close/>
              </a:path>
              <a:path w="1832610" h="1828800">
                <a:moveTo>
                  <a:pt x="615189" y="12700"/>
                </a:moveTo>
                <a:lnTo>
                  <a:pt x="573936" y="12700"/>
                </a:lnTo>
                <a:lnTo>
                  <a:pt x="571837" y="25400"/>
                </a:lnTo>
                <a:lnTo>
                  <a:pt x="573133" y="38100"/>
                </a:lnTo>
                <a:lnTo>
                  <a:pt x="650101" y="241300"/>
                </a:lnTo>
                <a:lnTo>
                  <a:pt x="652230" y="266700"/>
                </a:lnTo>
                <a:lnTo>
                  <a:pt x="643405" y="304800"/>
                </a:lnTo>
                <a:lnTo>
                  <a:pt x="624588" y="342900"/>
                </a:lnTo>
                <a:lnTo>
                  <a:pt x="596741" y="381000"/>
                </a:lnTo>
                <a:lnTo>
                  <a:pt x="560825" y="431800"/>
                </a:lnTo>
                <a:lnTo>
                  <a:pt x="517800" y="469900"/>
                </a:lnTo>
                <a:lnTo>
                  <a:pt x="468013" y="508000"/>
                </a:lnTo>
                <a:lnTo>
                  <a:pt x="419011" y="546100"/>
                </a:lnTo>
                <a:lnTo>
                  <a:pt x="372616" y="571500"/>
                </a:lnTo>
                <a:lnTo>
                  <a:pt x="330647" y="584200"/>
                </a:lnTo>
                <a:lnTo>
                  <a:pt x="294923" y="596900"/>
                </a:lnTo>
                <a:lnTo>
                  <a:pt x="414160" y="596900"/>
                </a:lnTo>
                <a:lnTo>
                  <a:pt x="435035" y="584200"/>
                </a:lnTo>
                <a:lnTo>
                  <a:pt x="474872" y="558800"/>
                </a:lnTo>
                <a:lnTo>
                  <a:pt x="512609" y="533400"/>
                </a:lnTo>
                <a:lnTo>
                  <a:pt x="548057" y="508000"/>
                </a:lnTo>
                <a:lnTo>
                  <a:pt x="587250" y="469900"/>
                </a:lnTo>
                <a:lnTo>
                  <a:pt x="622566" y="419100"/>
                </a:lnTo>
                <a:lnTo>
                  <a:pt x="653775" y="381000"/>
                </a:lnTo>
                <a:lnTo>
                  <a:pt x="680645" y="330200"/>
                </a:lnTo>
                <a:lnTo>
                  <a:pt x="727314" y="330200"/>
                </a:lnTo>
                <a:lnTo>
                  <a:pt x="722691" y="317500"/>
                </a:lnTo>
                <a:lnTo>
                  <a:pt x="873659" y="317500"/>
                </a:lnTo>
                <a:lnTo>
                  <a:pt x="818919" y="304800"/>
                </a:lnTo>
                <a:lnTo>
                  <a:pt x="771823" y="292100"/>
                </a:lnTo>
                <a:lnTo>
                  <a:pt x="733947" y="266700"/>
                </a:lnTo>
                <a:lnTo>
                  <a:pt x="706867" y="254000"/>
                </a:lnTo>
                <a:lnTo>
                  <a:pt x="692159" y="228600"/>
                </a:lnTo>
                <a:lnTo>
                  <a:pt x="615189" y="12700"/>
                </a:lnTo>
                <a:close/>
              </a:path>
              <a:path w="1832610" h="1828800">
                <a:moveTo>
                  <a:pt x="1247291" y="330200"/>
                </a:moveTo>
                <a:lnTo>
                  <a:pt x="1167106" y="330200"/>
                </a:lnTo>
                <a:lnTo>
                  <a:pt x="1097362" y="482600"/>
                </a:lnTo>
                <a:lnTo>
                  <a:pt x="1045863" y="482600"/>
                </a:lnTo>
                <a:lnTo>
                  <a:pt x="994206" y="495300"/>
                </a:lnTo>
                <a:lnTo>
                  <a:pt x="1137751" y="495300"/>
                </a:lnTo>
                <a:lnTo>
                  <a:pt x="1207716" y="355600"/>
                </a:lnTo>
                <a:lnTo>
                  <a:pt x="1257496" y="355600"/>
                </a:lnTo>
                <a:lnTo>
                  <a:pt x="1247291" y="330200"/>
                </a:lnTo>
                <a:close/>
              </a:path>
              <a:path w="1832610" h="1828800">
                <a:moveTo>
                  <a:pt x="1027488" y="355600"/>
                </a:moveTo>
                <a:lnTo>
                  <a:pt x="878366" y="355600"/>
                </a:lnTo>
                <a:lnTo>
                  <a:pt x="932242" y="368300"/>
                </a:lnTo>
                <a:lnTo>
                  <a:pt x="979932" y="368300"/>
                </a:lnTo>
                <a:lnTo>
                  <a:pt x="1027488" y="355600"/>
                </a:lnTo>
                <a:close/>
              </a:path>
              <a:path w="1832610" h="1828800">
                <a:moveTo>
                  <a:pt x="1329922" y="38100"/>
                </a:moveTo>
                <a:lnTo>
                  <a:pt x="1305470" y="38100"/>
                </a:lnTo>
                <a:lnTo>
                  <a:pt x="1300174" y="50800"/>
                </a:lnTo>
                <a:lnTo>
                  <a:pt x="1205989" y="254000"/>
                </a:lnTo>
                <a:lnTo>
                  <a:pt x="1187584" y="266700"/>
                </a:lnTo>
                <a:lnTo>
                  <a:pt x="1155525" y="292100"/>
                </a:lnTo>
                <a:lnTo>
                  <a:pt x="1111999" y="304800"/>
                </a:lnTo>
                <a:lnTo>
                  <a:pt x="1059191" y="317500"/>
                </a:lnTo>
                <a:lnTo>
                  <a:pt x="722691" y="317500"/>
                </a:lnTo>
                <a:lnTo>
                  <a:pt x="773228" y="330200"/>
                </a:lnTo>
                <a:lnTo>
                  <a:pt x="825241" y="355600"/>
                </a:lnTo>
                <a:lnTo>
                  <a:pt x="1074684" y="355600"/>
                </a:lnTo>
                <a:lnTo>
                  <a:pt x="1167106" y="330200"/>
                </a:lnTo>
                <a:lnTo>
                  <a:pt x="1247291" y="330200"/>
                </a:lnTo>
                <a:lnTo>
                  <a:pt x="1241582" y="292100"/>
                </a:lnTo>
                <a:lnTo>
                  <a:pt x="1246284" y="266700"/>
                </a:lnTo>
                <a:lnTo>
                  <a:pt x="1340624" y="63500"/>
                </a:lnTo>
                <a:lnTo>
                  <a:pt x="1342742" y="63500"/>
                </a:lnTo>
                <a:lnTo>
                  <a:pt x="1341435" y="50800"/>
                </a:lnTo>
                <a:lnTo>
                  <a:pt x="1337047" y="50800"/>
                </a:lnTo>
                <a:lnTo>
                  <a:pt x="1329922" y="38100"/>
                </a:lnTo>
                <a:close/>
              </a:path>
              <a:path w="1832610" h="1828800">
                <a:moveTo>
                  <a:pt x="603675" y="0"/>
                </a:moveTo>
                <a:lnTo>
                  <a:pt x="586587" y="0"/>
                </a:lnTo>
                <a:lnTo>
                  <a:pt x="578997" y="12700"/>
                </a:lnTo>
                <a:lnTo>
                  <a:pt x="610589" y="12700"/>
                </a:lnTo>
                <a:lnTo>
                  <a:pt x="603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1822" y="6753225"/>
            <a:ext cx="18497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Web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05" dirty="0">
                <a:latin typeface="Century Gothic"/>
                <a:cs typeface="Century Gothic"/>
              </a:rPr>
              <a:t>Up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6900" y="1984819"/>
            <a:ext cx="3711575" cy="3593211"/>
            <a:chOff x="2320925" y="1178814"/>
            <a:chExt cx="3018790" cy="2942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925" y="1378821"/>
              <a:ext cx="3018726" cy="2742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6119" y="1178814"/>
              <a:ext cx="1832610" cy="1828800"/>
            </a:xfrm>
            <a:custGeom>
              <a:avLst/>
              <a:gdLst/>
              <a:ahLst/>
              <a:cxnLst/>
              <a:rect l="l" t="t" r="r" b="b"/>
              <a:pathLst>
                <a:path w="1832610" h="1828800">
                  <a:moveTo>
                    <a:pt x="1104817" y="1346204"/>
                  </a:moveTo>
                  <a:lnTo>
                    <a:pt x="894981" y="1346204"/>
                  </a:lnTo>
                  <a:lnTo>
                    <a:pt x="948277" y="1358900"/>
                  </a:lnTo>
                  <a:lnTo>
                    <a:pt x="1001366" y="1358900"/>
                  </a:lnTo>
                  <a:lnTo>
                    <a:pt x="1054107" y="1371600"/>
                  </a:lnTo>
                  <a:lnTo>
                    <a:pt x="1109506" y="1524000"/>
                  </a:lnTo>
                  <a:lnTo>
                    <a:pt x="970886" y="1524000"/>
                  </a:lnTo>
                  <a:lnTo>
                    <a:pt x="1033634" y="1536700"/>
                  </a:lnTo>
                  <a:lnTo>
                    <a:pt x="1084518" y="1562100"/>
                  </a:lnTo>
                  <a:lnTo>
                    <a:pt x="1120841" y="1587500"/>
                  </a:lnTo>
                  <a:lnTo>
                    <a:pt x="1216876" y="1816100"/>
                  </a:lnTo>
                  <a:lnTo>
                    <a:pt x="1221476" y="1828800"/>
                  </a:lnTo>
                  <a:lnTo>
                    <a:pt x="1253068" y="1828800"/>
                  </a:lnTo>
                  <a:lnTo>
                    <a:pt x="1258129" y="1816100"/>
                  </a:lnTo>
                  <a:lnTo>
                    <a:pt x="1260228" y="1816100"/>
                  </a:lnTo>
                  <a:lnTo>
                    <a:pt x="1258932" y="1803400"/>
                  </a:lnTo>
                  <a:lnTo>
                    <a:pt x="1181963" y="1587500"/>
                  </a:lnTo>
                  <a:lnTo>
                    <a:pt x="1180646" y="1562100"/>
                  </a:lnTo>
                  <a:lnTo>
                    <a:pt x="1194092" y="1524000"/>
                  </a:lnTo>
                  <a:lnTo>
                    <a:pt x="1200789" y="1511300"/>
                  </a:lnTo>
                  <a:lnTo>
                    <a:pt x="1151563" y="1511300"/>
                  </a:lnTo>
                  <a:lnTo>
                    <a:pt x="1096163" y="1358900"/>
                  </a:lnTo>
                  <a:lnTo>
                    <a:pt x="1104817" y="1346204"/>
                  </a:lnTo>
                  <a:close/>
                </a:path>
                <a:path w="1832610" h="1828800">
                  <a:moveTo>
                    <a:pt x="526580" y="1790700"/>
                  </a:moveTo>
                  <a:lnTo>
                    <a:pt x="495003" y="1790700"/>
                  </a:lnTo>
                  <a:lnTo>
                    <a:pt x="502127" y="1803400"/>
                  </a:lnTo>
                  <a:lnTo>
                    <a:pt x="519218" y="1803400"/>
                  </a:lnTo>
                  <a:lnTo>
                    <a:pt x="526580" y="1790700"/>
                  </a:lnTo>
                  <a:close/>
                </a:path>
                <a:path w="1832610" h="1828800">
                  <a:moveTo>
                    <a:pt x="361695" y="1181100"/>
                  </a:moveTo>
                  <a:lnTo>
                    <a:pt x="261827" y="1181100"/>
                  </a:lnTo>
                  <a:lnTo>
                    <a:pt x="296841" y="1193800"/>
                  </a:lnTo>
                  <a:lnTo>
                    <a:pt x="337178" y="1219200"/>
                  </a:lnTo>
                  <a:lnTo>
                    <a:pt x="381103" y="1244600"/>
                  </a:lnTo>
                  <a:lnTo>
                    <a:pt x="426881" y="1282700"/>
                  </a:lnTo>
                  <a:lnTo>
                    <a:pt x="472776" y="1333500"/>
                  </a:lnTo>
                  <a:lnTo>
                    <a:pt x="512281" y="1384300"/>
                  </a:lnTo>
                  <a:lnTo>
                    <a:pt x="544575" y="1422400"/>
                  </a:lnTo>
                  <a:lnTo>
                    <a:pt x="568839" y="1473200"/>
                  </a:lnTo>
                  <a:lnTo>
                    <a:pt x="584256" y="1511300"/>
                  </a:lnTo>
                  <a:lnTo>
                    <a:pt x="590007" y="1549400"/>
                  </a:lnTo>
                  <a:lnTo>
                    <a:pt x="585273" y="1574800"/>
                  </a:lnTo>
                  <a:lnTo>
                    <a:pt x="491425" y="1765300"/>
                  </a:lnTo>
                  <a:lnTo>
                    <a:pt x="489308" y="1778000"/>
                  </a:lnTo>
                  <a:lnTo>
                    <a:pt x="490615" y="1790700"/>
                  </a:lnTo>
                  <a:lnTo>
                    <a:pt x="531876" y="1790700"/>
                  </a:lnTo>
                  <a:lnTo>
                    <a:pt x="625664" y="1587500"/>
                  </a:lnTo>
                  <a:lnTo>
                    <a:pt x="644172" y="1562100"/>
                  </a:lnTo>
                  <a:lnTo>
                    <a:pt x="676437" y="1549400"/>
                  </a:lnTo>
                  <a:lnTo>
                    <a:pt x="720255" y="1536700"/>
                  </a:lnTo>
                  <a:lnTo>
                    <a:pt x="773420" y="1524000"/>
                  </a:lnTo>
                  <a:lnTo>
                    <a:pt x="1109506" y="1524000"/>
                  </a:lnTo>
                  <a:lnTo>
                    <a:pt x="1084393" y="1511300"/>
                  </a:lnTo>
                  <a:lnTo>
                    <a:pt x="664687" y="1511300"/>
                  </a:lnTo>
                  <a:lnTo>
                    <a:pt x="667720" y="1498600"/>
                  </a:lnTo>
                  <a:lnTo>
                    <a:pt x="670535" y="1498600"/>
                  </a:lnTo>
                  <a:lnTo>
                    <a:pt x="676383" y="1485900"/>
                  </a:lnTo>
                  <a:lnTo>
                    <a:pt x="624079" y="1485900"/>
                  </a:lnTo>
                  <a:lnTo>
                    <a:pt x="601393" y="1435100"/>
                  </a:lnTo>
                  <a:lnTo>
                    <a:pt x="574016" y="1384300"/>
                  </a:lnTo>
                  <a:lnTo>
                    <a:pt x="542157" y="1346204"/>
                  </a:lnTo>
                  <a:lnTo>
                    <a:pt x="506015" y="1308100"/>
                  </a:lnTo>
                  <a:lnTo>
                    <a:pt x="473603" y="1270000"/>
                  </a:lnTo>
                  <a:lnTo>
                    <a:pt x="438628" y="1231900"/>
                  </a:lnTo>
                  <a:lnTo>
                    <a:pt x="401267" y="1206500"/>
                  </a:lnTo>
                  <a:lnTo>
                    <a:pt x="361695" y="1181100"/>
                  </a:lnTo>
                  <a:close/>
                </a:path>
                <a:path w="1832610" h="1828800">
                  <a:moveTo>
                    <a:pt x="670535" y="1498600"/>
                  </a:moveTo>
                  <a:lnTo>
                    <a:pt x="667720" y="1498600"/>
                  </a:lnTo>
                  <a:lnTo>
                    <a:pt x="664687" y="1511300"/>
                  </a:lnTo>
                  <a:lnTo>
                    <a:pt x="670535" y="1498600"/>
                  </a:lnTo>
                  <a:close/>
                </a:path>
                <a:path w="1832610" h="1828800">
                  <a:moveTo>
                    <a:pt x="1007592" y="1485900"/>
                  </a:moveTo>
                  <a:lnTo>
                    <a:pt x="718440" y="1485900"/>
                  </a:lnTo>
                  <a:lnTo>
                    <a:pt x="673923" y="1498600"/>
                  </a:lnTo>
                  <a:lnTo>
                    <a:pt x="670535" y="1498600"/>
                  </a:lnTo>
                  <a:lnTo>
                    <a:pt x="664687" y="1511300"/>
                  </a:lnTo>
                  <a:lnTo>
                    <a:pt x="1084393" y="1511300"/>
                  </a:lnTo>
                  <a:lnTo>
                    <a:pt x="1059281" y="1498600"/>
                  </a:lnTo>
                  <a:lnTo>
                    <a:pt x="1007592" y="1485900"/>
                  </a:lnTo>
                  <a:close/>
                </a:path>
                <a:path w="1832610" h="1828800">
                  <a:moveTo>
                    <a:pt x="1446920" y="1143000"/>
                  </a:moveTo>
                  <a:lnTo>
                    <a:pt x="1334139" y="1143000"/>
                  </a:lnTo>
                  <a:lnTo>
                    <a:pt x="1489733" y="1219200"/>
                  </a:lnTo>
                  <a:lnTo>
                    <a:pt x="1443372" y="1231900"/>
                  </a:lnTo>
                  <a:lnTo>
                    <a:pt x="1398870" y="1257300"/>
                  </a:lnTo>
                  <a:lnTo>
                    <a:pt x="1356442" y="1282700"/>
                  </a:lnTo>
                  <a:lnTo>
                    <a:pt x="1316301" y="1308100"/>
                  </a:lnTo>
                  <a:lnTo>
                    <a:pt x="1278647" y="1346204"/>
                  </a:lnTo>
                  <a:lnTo>
                    <a:pt x="1241619" y="1384300"/>
                  </a:lnTo>
                  <a:lnTo>
                    <a:pt x="1207968" y="1422400"/>
                  </a:lnTo>
                  <a:lnTo>
                    <a:pt x="1177887" y="1460500"/>
                  </a:lnTo>
                  <a:lnTo>
                    <a:pt x="1151563" y="1511300"/>
                  </a:lnTo>
                  <a:lnTo>
                    <a:pt x="1200789" y="1511300"/>
                  </a:lnTo>
                  <a:lnTo>
                    <a:pt x="1220881" y="1473200"/>
                  </a:lnTo>
                  <a:lnTo>
                    <a:pt x="1259586" y="1435100"/>
                  </a:lnTo>
                  <a:lnTo>
                    <a:pt x="1308787" y="1384300"/>
                  </a:lnTo>
                  <a:lnTo>
                    <a:pt x="1360723" y="1333500"/>
                  </a:lnTo>
                  <a:lnTo>
                    <a:pt x="1412311" y="1295400"/>
                  </a:lnTo>
                  <a:lnTo>
                    <a:pt x="1461426" y="1270000"/>
                  </a:lnTo>
                  <a:lnTo>
                    <a:pt x="1505943" y="1257300"/>
                  </a:lnTo>
                  <a:lnTo>
                    <a:pt x="1543736" y="1244600"/>
                  </a:lnTo>
                  <a:lnTo>
                    <a:pt x="1664063" y="1244600"/>
                  </a:lnTo>
                  <a:lnTo>
                    <a:pt x="1591439" y="1206500"/>
                  </a:lnTo>
                  <a:lnTo>
                    <a:pt x="1570528" y="1193800"/>
                  </a:lnTo>
                  <a:lnTo>
                    <a:pt x="1552850" y="1168400"/>
                  </a:lnTo>
                  <a:lnTo>
                    <a:pt x="1509173" y="1168400"/>
                  </a:lnTo>
                  <a:lnTo>
                    <a:pt x="1446920" y="1143000"/>
                  </a:lnTo>
                  <a:close/>
                </a:path>
                <a:path w="1832610" h="1828800">
                  <a:moveTo>
                    <a:pt x="552055" y="1104900"/>
                  </a:moveTo>
                  <a:lnTo>
                    <a:pt x="475132" y="1104900"/>
                  </a:lnTo>
                  <a:lnTo>
                    <a:pt x="507377" y="1130300"/>
                  </a:lnTo>
                  <a:lnTo>
                    <a:pt x="538463" y="1155700"/>
                  </a:lnTo>
                  <a:lnTo>
                    <a:pt x="568351" y="1181100"/>
                  </a:lnTo>
                  <a:lnTo>
                    <a:pt x="597000" y="1219200"/>
                  </a:lnTo>
                  <a:lnTo>
                    <a:pt x="622994" y="1244600"/>
                  </a:lnTo>
                  <a:lnTo>
                    <a:pt x="647905" y="1270000"/>
                  </a:lnTo>
                  <a:lnTo>
                    <a:pt x="671711" y="1308100"/>
                  </a:lnTo>
                  <a:lnTo>
                    <a:pt x="694386" y="1333500"/>
                  </a:lnTo>
                  <a:lnTo>
                    <a:pt x="624079" y="1485900"/>
                  </a:lnTo>
                  <a:lnTo>
                    <a:pt x="676383" y="1485900"/>
                  </a:lnTo>
                  <a:lnTo>
                    <a:pt x="734862" y="1358900"/>
                  </a:lnTo>
                  <a:lnTo>
                    <a:pt x="788116" y="1346204"/>
                  </a:lnTo>
                  <a:lnTo>
                    <a:pt x="1104817" y="1346204"/>
                  </a:lnTo>
                  <a:lnTo>
                    <a:pt x="1122134" y="1320800"/>
                  </a:lnTo>
                  <a:lnTo>
                    <a:pt x="1036438" y="1320800"/>
                  </a:lnTo>
                  <a:lnTo>
                    <a:pt x="990220" y="1308100"/>
                  </a:lnTo>
                  <a:lnTo>
                    <a:pt x="757261" y="1308100"/>
                  </a:lnTo>
                  <a:lnTo>
                    <a:pt x="763206" y="1295400"/>
                  </a:lnTo>
                  <a:lnTo>
                    <a:pt x="716341" y="1295400"/>
                  </a:lnTo>
                  <a:lnTo>
                    <a:pt x="695887" y="1270000"/>
                  </a:lnTo>
                  <a:lnTo>
                    <a:pt x="674686" y="1231900"/>
                  </a:lnTo>
                  <a:lnTo>
                    <a:pt x="652749" y="1206500"/>
                  </a:lnTo>
                  <a:lnTo>
                    <a:pt x="630089" y="1181100"/>
                  </a:lnTo>
                  <a:lnTo>
                    <a:pt x="604976" y="1155700"/>
                  </a:lnTo>
                  <a:lnTo>
                    <a:pt x="578956" y="1130300"/>
                  </a:lnTo>
                  <a:lnTo>
                    <a:pt x="552055" y="1104900"/>
                  </a:lnTo>
                  <a:close/>
                </a:path>
                <a:path w="1832610" h="1828800">
                  <a:moveTo>
                    <a:pt x="901263" y="1473200"/>
                  </a:moveTo>
                  <a:lnTo>
                    <a:pt x="809279" y="1473200"/>
                  </a:lnTo>
                  <a:lnTo>
                    <a:pt x="763620" y="1485900"/>
                  </a:lnTo>
                  <a:lnTo>
                    <a:pt x="954800" y="1485900"/>
                  </a:lnTo>
                  <a:lnTo>
                    <a:pt x="901263" y="1473200"/>
                  </a:lnTo>
                  <a:close/>
                </a:path>
                <a:path w="1832610" h="1828800">
                  <a:moveTo>
                    <a:pt x="1664063" y="1244600"/>
                  </a:moveTo>
                  <a:lnTo>
                    <a:pt x="1543736" y="1244600"/>
                  </a:lnTo>
                  <a:lnTo>
                    <a:pt x="1572679" y="1257300"/>
                  </a:lnTo>
                  <a:lnTo>
                    <a:pt x="1766094" y="1346204"/>
                  </a:lnTo>
                  <a:lnTo>
                    <a:pt x="1790532" y="1346204"/>
                  </a:lnTo>
                  <a:lnTo>
                    <a:pt x="1795825" y="1333500"/>
                  </a:lnTo>
                  <a:lnTo>
                    <a:pt x="1797937" y="1320800"/>
                  </a:lnTo>
                  <a:lnTo>
                    <a:pt x="1796624" y="1320800"/>
                  </a:lnTo>
                  <a:lnTo>
                    <a:pt x="1792231" y="1308100"/>
                  </a:lnTo>
                  <a:lnTo>
                    <a:pt x="1785103" y="1308100"/>
                  </a:lnTo>
                  <a:lnTo>
                    <a:pt x="1664063" y="1244600"/>
                  </a:lnTo>
                  <a:close/>
                </a:path>
                <a:path w="1832610" h="1828800">
                  <a:moveTo>
                    <a:pt x="1030689" y="1168400"/>
                  </a:moveTo>
                  <a:lnTo>
                    <a:pt x="984287" y="1168400"/>
                  </a:lnTo>
                  <a:lnTo>
                    <a:pt x="1036438" y="1320800"/>
                  </a:lnTo>
                  <a:lnTo>
                    <a:pt x="1122134" y="1320800"/>
                  </a:lnTo>
                  <a:lnTo>
                    <a:pt x="1130791" y="1308100"/>
                  </a:lnTo>
                  <a:lnTo>
                    <a:pt x="1078488" y="1308100"/>
                  </a:lnTo>
                  <a:lnTo>
                    <a:pt x="1030689" y="1168400"/>
                  </a:lnTo>
                  <a:close/>
                </a:path>
                <a:path w="1832610" h="1828800">
                  <a:moveTo>
                    <a:pt x="1251171" y="1054100"/>
                  </a:moveTo>
                  <a:lnTo>
                    <a:pt x="1148084" y="1054100"/>
                  </a:lnTo>
                  <a:lnTo>
                    <a:pt x="1286709" y="1117600"/>
                  </a:lnTo>
                  <a:lnTo>
                    <a:pt x="1248547" y="1143000"/>
                  </a:lnTo>
                  <a:lnTo>
                    <a:pt x="1211695" y="1168400"/>
                  </a:lnTo>
                  <a:lnTo>
                    <a:pt x="1176209" y="1206500"/>
                  </a:lnTo>
                  <a:lnTo>
                    <a:pt x="1142143" y="1231900"/>
                  </a:lnTo>
                  <a:lnTo>
                    <a:pt x="1109551" y="1270000"/>
                  </a:lnTo>
                  <a:lnTo>
                    <a:pt x="1078488" y="1308100"/>
                  </a:lnTo>
                  <a:lnTo>
                    <a:pt x="1130791" y="1308100"/>
                  </a:lnTo>
                  <a:lnTo>
                    <a:pt x="1167553" y="1270000"/>
                  </a:lnTo>
                  <a:lnTo>
                    <a:pt x="1206358" y="1231900"/>
                  </a:lnTo>
                  <a:lnTo>
                    <a:pt x="1247118" y="1206500"/>
                  </a:lnTo>
                  <a:lnTo>
                    <a:pt x="1289741" y="1168400"/>
                  </a:lnTo>
                  <a:lnTo>
                    <a:pt x="1334139" y="1143000"/>
                  </a:lnTo>
                  <a:lnTo>
                    <a:pt x="1446920" y="1143000"/>
                  </a:lnTo>
                  <a:lnTo>
                    <a:pt x="1353542" y="1104900"/>
                  </a:lnTo>
                  <a:lnTo>
                    <a:pt x="1351706" y="1079500"/>
                  </a:lnTo>
                  <a:lnTo>
                    <a:pt x="1306735" y="1079500"/>
                  </a:lnTo>
                  <a:lnTo>
                    <a:pt x="1251171" y="1054100"/>
                  </a:lnTo>
                  <a:close/>
                </a:path>
                <a:path w="1832610" h="1828800">
                  <a:moveTo>
                    <a:pt x="1034324" y="952500"/>
                  </a:moveTo>
                  <a:lnTo>
                    <a:pt x="872885" y="952500"/>
                  </a:lnTo>
                  <a:lnTo>
                    <a:pt x="802429" y="1104900"/>
                  </a:lnTo>
                  <a:lnTo>
                    <a:pt x="742743" y="1104900"/>
                  </a:lnTo>
                  <a:lnTo>
                    <a:pt x="749368" y="1117600"/>
                  </a:lnTo>
                  <a:lnTo>
                    <a:pt x="762909" y="1130300"/>
                  </a:lnTo>
                  <a:lnTo>
                    <a:pt x="769436" y="1143000"/>
                  </a:lnTo>
                  <a:lnTo>
                    <a:pt x="775743" y="1143000"/>
                  </a:lnTo>
                  <a:lnTo>
                    <a:pt x="781826" y="1155700"/>
                  </a:lnTo>
                  <a:lnTo>
                    <a:pt x="716341" y="1295400"/>
                  </a:lnTo>
                  <a:lnTo>
                    <a:pt x="763206" y="1295400"/>
                  </a:lnTo>
                  <a:lnTo>
                    <a:pt x="822649" y="1168400"/>
                  </a:lnTo>
                  <a:lnTo>
                    <a:pt x="1030689" y="1168400"/>
                  </a:lnTo>
                  <a:lnTo>
                    <a:pt x="1026344" y="1155700"/>
                  </a:lnTo>
                  <a:lnTo>
                    <a:pt x="1055663" y="1130300"/>
                  </a:lnTo>
                  <a:lnTo>
                    <a:pt x="843748" y="1130300"/>
                  </a:lnTo>
                  <a:lnTo>
                    <a:pt x="913316" y="977900"/>
                  </a:lnTo>
                  <a:lnTo>
                    <a:pt x="959904" y="977900"/>
                  </a:lnTo>
                  <a:lnTo>
                    <a:pt x="955374" y="965200"/>
                  </a:lnTo>
                  <a:lnTo>
                    <a:pt x="1064270" y="965200"/>
                  </a:lnTo>
                  <a:lnTo>
                    <a:pt x="1034324" y="952500"/>
                  </a:lnTo>
                  <a:close/>
                </a:path>
                <a:path w="1832610" h="1828800">
                  <a:moveTo>
                    <a:pt x="66014" y="495300"/>
                  </a:moveTo>
                  <a:lnTo>
                    <a:pt x="41565" y="495300"/>
                  </a:lnTo>
                  <a:lnTo>
                    <a:pt x="36274" y="508000"/>
                  </a:lnTo>
                  <a:lnTo>
                    <a:pt x="34162" y="508000"/>
                  </a:lnTo>
                  <a:lnTo>
                    <a:pt x="35475" y="520700"/>
                  </a:lnTo>
                  <a:lnTo>
                    <a:pt x="39868" y="533400"/>
                  </a:lnTo>
                  <a:lnTo>
                    <a:pt x="46996" y="533400"/>
                  </a:lnTo>
                  <a:lnTo>
                    <a:pt x="248525" y="635000"/>
                  </a:lnTo>
                  <a:lnTo>
                    <a:pt x="285509" y="673100"/>
                  </a:lnTo>
                  <a:lnTo>
                    <a:pt x="298739" y="711200"/>
                  </a:lnTo>
                  <a:lnTo>
                    <a:pt x="307908" y="762000"/>
                  </a:lnTo>
                  <a:lnTo>
                    <a:pt x="312603" y="825500"/>
                  </a:lnTo>
                  <a:lnTo>
                    <a:pt x="312506" y="850900"/>
                  </a:lnTo>
                  <a:lnTo>
                    <a:pt x="306745" y="939800"/>
                  </a:lnTo>
                  <a:lnTo>
                    <a:pt x="296100" y="1003300"/>
                  </a:lnTo>
                  <a:lnTo>
                    <a:pt x="281226" y="1054100"/>
                  </a:lnTo>
                  <a:lnTo>
                    <a:pt x="262878" y="1104900"/>
                  </a:lnTo>
                  <a:lnTo>
                    <a:pt x="218767" y="1143000"/>
                  </a:lnTo>
                  <a:lnTo>
                    <a:pt x="14750" y="1219200"/>
                  </a:lnTo>
                  <a:lnTo>
                    <a:pt x="7160" y="1219200"/>
                  </a:lnTo>
                  <a:lnTo>
                    <a:pt x="2099" y="1231900"/>
                  </a:lnTo>
                  <a:lnTo>
                    <a:pt x="0" y="1244600"/>
                  </a:lnTo>
                  <a:lnTo>
                    <a:pt x="1295" y="1244600"/>
                  </a:lnTo>
                  <a:lnTo>
                    <a:pt x="5895" y="1257300"/>
                  </a:lnTo>
                  <a:lnTo>
                    <a:pt x="29897" y="1257300"/>
                  </a:lnTo>
                  <a:lnTo>
                    <a:pt x="233873" y="1193800"/>
                  </a:lnTo>
                  <a:lnTo>
                    <a:pt x="261827" y="1181100"/>
                  </a:lnTo>
                  <a:lnTo>
                    <a:pt x="361695" y="1181100"/>
                  </a:lnTo>
                  <a:lnTo>
                    <a:pt x="320089" y="1155700"/>
                  </a:lnTo>
                  <a:lnTo>
                    <a:pt x="436371" y="1117600"/>
                  </a:lnTo>
                  <a:lnTo>
                    <a:pt x="305205" y="1117600"/>
                  </a:lnTo>
                  <a:lnTo>
                    <a:pt x="322959" y="1066800"/>
                  </a:lnTo>
                  <a:lnTo>
                    <a:pt x="337072" y="1028700"/>
                  </a:lnTo>
                  <a:lnTo>
                    <a:pt x="347494" y="977900"/>
                  </a:lnTo>
                  <a:lnTo>
                    <a:pt x="354175" y="927100"/>
                  </a:lnTo>
                  <a:lnTo>
                    <a:pt x="357065" y="876300"/>
                  </a:lnTo>
                  <a:lnTo>
                    <a:pt x="358167" y="825500"/>
                  </a:lnTo>
                  <a:lnTo>
                    <a:pt x="354053" y="774700"/>
                  </a:lnTo>
                  <a:lnTo>
                    <a:pt x="344771" y="723900"/>
                  </a:lnTo>
                  <a:lnTo>
                    <a:pt x="330367" y="673100"/>
                  </a:lnTo>
                  <a:lnTo>
                    <a:pt x="448772" y="673100"/>
                  </a:lnTo>
                  <a:lnTo>
                    <a:pt x="349810" y="622300"/>
                  </a:lnTo>
                  <a:lnTo>
                    <a:pt x="393285" y="609600"/>
                  </a:lnTo>
                  <a:lnTo>
                    <a:pt x="414160" y="596900"/>
                  </a:lnTo>
                  <a:lnTo>
                    <a:pt x="294923" y="596900"/>
                  </a:lnTo>
                  <a:lnTo>
                    <a:pt x="267265" y="584200"/>
                  </a:lnTo>
                  <a:lnTo>
                    <a:pt x="66014" y="495300"/>
                  </a:lnTo>
                  <a:close/>
                </a:path>
                <a:path w="1832610" h="1828800">
                  <a:moveTo>
                    <a:pt x="1581141" y="723900"/>
                  </a:moveTo>
                  <a:lnTo>
                    <a:pt x="1527775" y="723900"/>
                  </a:lnTo>
                  <a:lnTo>
                    <a:pt x="1511187" y="762000"/>
                  </a:lnTo>
                  <a:lnTo>
                    <a:pt x="1498032" y="812800"/>
                  </a:lnTo>
                  <a:lnTo>
                    <a:pt x="1488354" y="850900"/>
                  </a:lnTo>
                  <a:lnTo>
                    <a:pt x="1482200" y="901700"/>
                  </a:lnTo>
                  <a:lnTo>
                    <a:pt x="1479613" y="939800"/>
                  </a:lnTo>
                  <a:lnTo>
                    <a:pt x="1478370" y="990600"/>
                  </a:lnTo>
                  <a:lnTo>
                    <a:pt x="1480731" y="1041400"/>
                  </a:lnTo>
                  <a:lnTo>
                    <a:pt x="1486670" y="1079500"/>
                  </a:lnTo>
                  <a:lnTo>
                    <a:pt x="1496159" y="1130300"/>
                  </a:lnTo>
                  <a:lnTo>
                    <a:pt x="1509173" y="1168400"/>
                  </a:lnTo>
                  <a:lnTo>
                    <a:pt x="1552850" y="1168400"/>
                  </a:lnTo>
                  <a:lnTo>
                    <a:pt x="1538894" y="1117600"/>
                  </a:lnTo>
                  <a:lnTo>
                    <a:pt x="1529148" y="1066800"/>
                  </a:lnTo>
                  <a:lnTo>
                    <a:pt x="1524099" y="1016000"/>
                  </a:lnTo>
                  <a:lnTo>
                    <a:pt x="1524209" y="965200"/>
                  </a:lnTo>
                  <a:lnTo>
                    <a:pt x="1524236" y="952500"/>
                  </a:lnTo>
                  <a:lnTo>
                    <a:pt x="1529626" y="889000"/>
                  </a:lnTo>
                  <a:lnTo>
                    <a:pt x="1539665" y="825500"/>
                  </a:lnTo>
                  <a:lnTo>
                    <a:pt x="1553703" y="774700"/>
                  </a:lnTo>
                  <a:lnTo>
                    <a:pt x="1571093" y="736600"/>
                  </a:lnTo>
                  <a:lnTo>
                    <a:pt x="1581141" y="723900"/>
                  </a:lnTo>
                  <a:close/>
                </a:path>
                <a:path w="1832610" h="1828800">
                  <a:moveTo>
                    <a:pt x="959904" y="977900"/>
                  </a:moveTo>
                  <a:lnTo>
                    <a:pt x="913316" y="977900"/>
                  </a:lnTo>
                  <a:lnTo>
                    <a:pt x="967625" y="1130300"/>
                  </a:lnTo>
                  <a:lnTo>
                    <a:pt x="1055663" y="1130300"/>
                  </a:lnTo>
                  <a:lnTo>
                    <a:pt x="1070701" y="1117600"/>
                  </a:lnTo>
                  <a:lnTo>
                    <a:pt x="1009735" y="1117600"/>
                  </a:lnTo>
                  <a:lnTo>
                    <a:pt x="959904" y="977900"/>
                  </a:lnTo>
                  <a:close/>
                </a:path>
                <a:path w="1832610" h="1828800">
                  <a:moveTo>
                    <a:pt x="448772" y="673100"/>
                  </a:moveTo>
                  <a:lnTo>
                    <a:pt x="330367" y="673100"/>
                  </a:lnTo>
                  <a:lnTo>
                    <a:pt x="479097" y="736600"/>
                  </a:lnTo>
                  <a:lnTo>
                    <a:pt x="481641" y="774700"/>
                  </a:lnTo>
                  <a:lnTo>
                    <a:pt x="482765" y="812800"/>
                  </a:lnTo>
                  <a:lnTo>
                    <a:pt x="482667" y="825500"/>
                  </a:lnTo>
                  <a:lnTo>
                    <a:pt x="482569" y="838200"/>
                  </a:lnTo>
                  <a:lnTo>
                    <a:pt x="482471" y="850900"/>
                  </a:lnTo>
                  <a:lnTo>
                    <a:pt x="480757" y="889000"/>
                  </a:lnTo>
                  <a:lnTo>
                    <a:pt x="478061" y="939800"/>
                  </a:lnTo>
                  <a:lnTo>
                    <a:pt x="473609" y="977900"/>
                  </a:lnTo>
                  <a:lnTo>
                    <a:pt x="467410" y="1016000"/>
                  </a:lnTo>
                  <a:lnTo>
                    <a:pt x="459469" y="1054100"/>
                  </a:lnTo>
                  <a:lnTo>
                    <a:pt x="305205" y="1117600"/>
                  </a:lnTo>
                  <a:lnTo>
                    <a:pt x="436371" y="1117600"/>
                  </a:lnTo>
                  <a:lnTo>
                    <a:pt x="475132" y="1104900"/>
                  </a:lnTo>
                  <a:lnTo>
                    <a:pt x="552055" y="1104900"/>
                  </a:lnTo>
                  <a:lnTo>
                    <a:pt x="524295" y="1079500"/>
                  </a:lnTo>
                  <a:lnTo>
                    <a:pt x="631683" y="1041400"/>
                  </a:lnTo>
                  <a:lnTo>
                    <a:pt x="508918" y="1041400"/>
                  </a:lnTo>
                  <a:lnTo>
                    <a:pt x="514988" y="1003300"/>
                  </a:lnTo>
                  <a:lnTo>
                    <a:pt x="519790" y="965200"/>
                  </a:lnTo>
                  <a:lnTo>
                    <a:pt x="523321" y="927100"/>
                  </a:lnTo>
                  <a:lnTo>
                    <a:pt x="527025" y="863600"/>
                  </a:lnTo>
                  <a:lnTo>
                    <a:pt x="527575" y="825500"/>
                  </a:lnTo>
                  <a:lnTo>
                    <a:pt x="527223" y="800100"/>
                  </a:lnTo>
                  <a:lnTo>
                    <a:pt x="525972" y="762000"/>
                  </a:lnTo>
                  <a:lnTo>
                    <a:pt x="628385" y="762000"/>
                  </a:lnTo>
                  <a:lnTo>
                    <a:pt x="545754" y="723900"/>
                  </a:lnTo>
                  <a:lnTo>
                    <a:pt x="583843" y="698500"/>
                  </a:lnTo>
                  <a:lnTo>
                    <a:pt x="498254" y="698500"/>
                  </a:lnTo>
                  <a:lnTo>
                    <a:pt x="448772" y="673100"/>
                  </a:lnTo>
                  <a:close/>
                </a:path>
                <a:path w="1832610" h="1828800">
                  <a:moveTo>
                    <a:pt x="1064270" y="965200"/>
                  </a:moveTo>
                  <a:lnTo>
                    <a:pt x="955374" y="965200"/>
                  </a:lnTo>
                  <a:lnTo>
                    <a:pt x="1103131" y="1028700"/>
                  </a:lnTo>
                  <a:lnTo>
                    <a:pt x="1079708" y="1054100"/>
                  </a:lnTo>
                  <a:lnTo>
                    <a:pt x="1056341" y="1066800"/>
                  </a:lnTo>
                  <a:lnTo>
                    <a:pt x="1009735" y="1117600"/>
                  </a:lnTo>
                  <a:lnTo>
                    <a:pt x="1070701" y="1117600"/>
                  </a:lnTo>
                  <a:lnTo>
                    <a:pt x="1085738" y="1104900"/>
                  </a:lnTo>
                  <a:lnTo>
                    <a:pt x="1116551" y="1079500"/>
                  </a:lnTo>
                  <a:lnTo>
                    <a:pt x="1148084" y="1054100"/>
                  </a:lnTo>
                  <a:lnTo>
                    <a:pt x="1251171" y="1054100"/>
                  </a:lnTo>
                  <a:lnTo>
                    <a:pt x="1167824" y="1016000"/>
                  </a:lnTo>
                  <a:lnTo>
                    <a:pt x="1168256" y="1003300"/>
                  </a:lnTo>
                  <a:lnTo>
                    <a:pt x="1168843" y="990600"/>
                  </a:lnTo>
                  <a:lnTo>
                    <a:pt x="1124162" y="990600"/>
                  </a:lnTo>
                  <a:lnTo>
                    <a:pt x="1064270" y="965200"/>
                  </a:lnTo>
                  <a:close/>
                </a:path>
                <a:path w="1832610" h="1828800">
                  <a:moveTo>
                    <a:pt x="726556" y="1028700"/>
                  </a:moveTo>
                  <a:lnTo>
                    <a:pt x="667479" y="1028700"/>
                  </a:lnTo>
                  <a:lnTo>
                    <a:pt x="683510" y="1054100"/>
                  </a:lnTo>
                  <a:lnTo>
                    <a:pt x="699363" y="1066800"/>
                  </a:lnTo>
                  <a:lnTo>
                    <a:pt x="714980" y="1079500"/>
                  </a:lnTo>
                  <a:lnTo>
                    <a:pt x="730303" y="1092200"/>
                  </a:lnTo>
                  <a:lnTo>
                    <a:pt x="736363" y="1104900"/>
                  </a:lnTo>
                  <a:lnTo>
                    <a:pt x="802429" y="1104900"/>
                  </a:lnTo>
                  <a:lnTo>
                    <a:pt x="792909" y="1092200"/>
                  </a:lnTo>
                  <a:lnTo>
                    <a:pt x="781645" y="1092200"/>
                  </a:lnTo>
                  <a:lnTo>
                    <a:pt x="775320" y="1079500"/>
                  </a:lnTo>
                  <a:lnTo>
                    <a:pt x="769230" y="1079500"/>
                  </a:lnTo>
                  <a:lnTo>
                    <a:pt x="751350" y="1054100"/>
                  </a:lnTo>
                  <a:lnTo>
                    <a:pt x="739028" y="1041400"/>
                  </a:lnTo>
                  <a:lnTo>
                    <a:pt x="726556" y="1028700"/>
                  </a:lnTo>
                  <a:close/>
                </a:path>
                <a:path w="1832610" h="1828800">
                  <a:moveTo>
                    <a:pt x="1172304" y="546100"/>
                  </a:moveTo>
                  <a:lnTo>
                    <a:pt x="1115845" y="546100"/>
                  </a:lnTo>
                  <a:lnTo>
                    <a:pt x="1136275" y="571500"/>
                  </a:lnTo>
                  <a:lnTo>
                    <a:pt x="1157438" y="596900"/>
                  </a:lnTo>
                  <a:lnTo>
                    <a:pt x="1179322" y="622300"/>
                  </a:lnTo>
                  <a:lnTo>
                    <a:pt x="1201914" y="647700"/>
                  </a:lnTo>
                  <a:lnTo>
                    <a:pt x="1227130" y="673100"/>
                  </a:lnTo>
                  <a:lnTo>
                    <a:pt x="1253258" y="711200"/>
                  </a:lnTo>
                  <a:lnTo>
                    <a:pt x="1280274" y="723900"/>
                  </a:lnTo>
                  <a:lnTo>
                    <a:pt x="1308156" y="749300"/>
                  </a:lnTo>
                  <a:lnTo>
                    <a:pt x="1164732" y="800100"/>
                  </a:lnTo>
                  <a:lnTo>
                    <a:pt x="1322964" y="800100"/>
                  </a:lnTo>
                  <a:lnTo>
                    <a:pt x="1316938" y="838200"/>
                  </a:lnTo>
                  <a:lnTo>
                    <a:pt x="1312170" y="863600"/>
                  </a:lnTo>
                  <a:lnTo>
                    <a:pt x="1308666" y="901700"/>
                  </a:lnTo>
                  <a:lnTo>
                    <a:pt x="1306427" y="939800"/>
                  </a:lnTo>
                  <a:lnTo>
                    <a:pt x="1305106" y="977900"/>
                  </a:lnTo>
                  <a:lnTo>
                    <a:pt x="1304717" y="1016000"/>
                  </a:lnTo>
                  <a:lnTo>
                    <a:pt x="1305260" y="1041400"/>
                  </a:lnTo>
                  <a:lnTo>
                    <a:pt x="1306735" y="1079500"/>
                  </a:lnTo>
                  <a:lnTo>
                    <a:pt x="1351706" y="1079500"/>
                  </a:lnTo>
                  <a:lnTo>
                    <a:pt x="1350788" y="1066800"/>
                  </a:lnTo>
                  <a:lnTo>
                    <a:pt x="1349470" y="1016000"/>
                  </a:lnTo>
                  <a:lnTo>
                    <a:pt x="1349589" y="977900"/>
                  </a:lnTo>
                  <a:lnTo>
                    <a:pt x="1351145" y="939800"/>
                  </a:lnTo>
                  <a:lnTo>
                    <a:pt x="1353824" y="901700"/>
                  </a:lnTo>
                  <a:lnTo>
                    <a:pt x="1358243" y="863600"/>
                  </a:lnTo>
                  <a:lnTo>
                    <a:pt x="1364394" y="825500"/>
                  </a:lnTo>
                  <a:lnTo>
                    <a:pt x="1372270" y="774700"/>
                  </a:lnTo>
                  <a:lnTo>
                    <a:pt x="1488899" y="736600"/>
                  </a:lnTo>
                  <a:lnTo>
                    <a:pt x="1357416" y="736600"/>
                  </a:lnTo>
                  <a:lnTo>
                    <a:pt x="1325044" y="711200"/>
                  </a:lnTo>
                  <a:lnTo>
                    <a:pt x="1293829" y="685800"/>
                  </a:lnTo>
                  <a:lnTo>
                    <a:pt x="1263814" y="647700"/>
                  </a:lnTo>
                  <a:lnTo>
                    <a:pt x="1235038" y="622300"/>
                  </a:lnTo>
                  <a:lnTo>
                    <a:pt x="1209080" y="596900"/>
                  </a:lnTo>
                  <a:lnTo>
                    <a:pt x="1184196" y="558800"/>
                  </a:lnTo>
                  <a:lnTo>
                    <a:pt x="1172304" y="546100"/>
                  </a:lnTo>
                  <a:close/>
                </a:path>
                <a:path w="1832610" h="1828800">
                  <a:moveTo>
                    <a:pt x="628385" y="762000"/>
                  </a:moveTo>
                  <a:lnTo>
                    <a:pt x="525972" y="762000"/>
                  </a:lnTo>
                  <a:lnTo>
                    <a:pt x="663810" y="825500"/>
                  </a:lnTo>
                  <a:lnTo>
                    <a:pt x="663385" y="838200"/>
                  </a:lnTo>
                  <a:lnTo>
                    <a:pt x="662835" y="838200"/>
                  </a:lnTo>
                  <a:lnTo>
                    <a:pt x="662181" y="850900"/>
                  </a:lnTo>
                  <a:lnTo>
                    <a:pt x="660718" y="876300"/>
                  </a:lnTo>
                  <a:lnTo>
                    <a:pt x="660048" y="876300"/>
                  </a:lnTo>
                  <a:lnTo>
                    <a:pt x="659469" y="889000"/>
                  </a:lnTo>
                  <a:lnTo>
                    <a:pt x="657894" y="927100"/>
                  </a:lnTo>
                  <a:lnTo>
                    <a:pt x="656350" y="939800"/>
                  </a:lnTo>
                  <a:lnTo>
                    <a:pt x="654453" y="965200"/>
                  </a:lnTo>
                  <a:lnTo>
                    <a:pt x="652269" y="990600"/>
                  </a:lnTo>
                  <a:lnTo>
                    <a:pt x="508918" y="1041400"/>
                  </a:lnTo>
                  <a:lnTo>
                    <a:pt x="631683" y="1041400"/>
                  </a:lnTo>
                  <a:lnTo>
                    <a:pt x="667479" y="1028700"/>
                  </a:lnTo>
                  <a:lnTo>
                    <a:pt x="726556" y="1028700"/>
                  </a:lnTo>
                  <a:lnTo>
                    <a:pt x="713973" y="1016000"/>
                  </a:lnTo>
                  <a:lnTo>
                    <a:pt x="809320" y="977900"/>
                  </a:lnTo>
                  <a:lnTo>
                    <a:pt x="698742" y="977900"/>
                  </a:lnTo>
                  <a:lnTo>
                    <a:pt x="700281" y="952500"/>
                  </a:lnTo>
                  <a:lnTo>
                    <a:pt x="701664" y="939800"/>
                  </a:lnTo>
                  <a:lnTo>
                    <a:pt x="702836" y="914400"/>
                  </a:lnTo>
                  <a:lnTo>
                    <a:pt x="703737" y="901700"/>
                  </a:lnTo>
                  <a:lnTo>
                    <a:pt x="704133" y="889000"/>
                  </a:lnTo>
                  <a:lnTo>
                    <a:pt x="704675" y="889000"/>
                  </a:lnTo>
                  <a:lnTo>
                    <a:pt x="705316" y="876300"/>
                  </a:lnTo>
                  <a:lnTo>
                    <a:pt x="706009" y="863600"/>
                  </a:lnTo>
                  <a:lnTo>
                    <a:pt x="707121" y="850900"/>
                  </a:lnTo>
                  <a:lnTo>
                    <a:pt x="827340" y="850900"/>
                  </a:lnTo>
                  <a:lnTo>
                    <a:pt x="728533" y="800100"/>
                  </a:lnTo>
                  <a:lnTo>
                    <a:pt x="753015" y="787400"/>
                  </a:lnTo>
                  <a:lnTo>
                    <a:pt x="683472" y="787400"/>
                  </a:lnTo>
                  <a:lnTo>
                    <a:pt x="628385" y="762000"/>
                  </a:lnTo>
                  <a:close/>
                </a:path>
                <a:path w="1832610" h="1828800">
                  <a:moveTo>
                    <a:pt x="1178711" y="863600"/>
                  </a:moveTo>
                  <a:lnTo>
                    <a:pt x="1133364" y="863600"/>
                  </a:lnTo>
                  <a:lnTo>
                    <a:pt x="1131837" y="876300"/>
                  </a:lnTo>
                  <a:lnTo>
                    <a:pt x="1130485" y="901700"/>
                  </a:lnTo>
                  <a:lnTo>
                    <a:pt x="1129340" y="914400"/>
                  </a:lnTo>
                  <a:lnTo>
                    <a:pt x="1128023" y="939800"/>
                  </a:lnTo>
                  <a:lnTo>
                    <a:pt x="1127404" y="952500"/>
                  </a:lnTo>
                  <a:lnTo>
                    <a:pt x="1126654" y="965200"/>
                  </a:lnTo>
                  <a:lnTo>
                    <a:pt x="1125851" y="977900"/>
                  </a:lnTo>
                  <a:lnTo>
                    <a:pt x="1124676" y="990600"/>
                  </a:lnTo>
                  <a:lnTo>
                    <a:pt x="1169555" y="990600"/>
                  </a:lnTo>
                  <a:lnTo>
                    <a:pt x="1171175" y="965200"/>
                  </a:lnTo>
                  <a:lnTo>
                    <a:pt x="1171930" y="952500"/>
                  </a:lnTo>
                  <a:lnTo>
                    <a:pt x="1172575" y="952500"/>
                  </a:lnTo>
                  <a:lnTo>
                    <a:pt x="1173064" y="939800"/>
                  </a:lnTo>
                  <a:lnTo>
                    <a:pt x="1174196" y="914400"/>
                  </a:lnTo>
                  <a:lnTo>
                    <a:pt x="1175732" y="889000"/>
                  </a:lnTo>
                  <a:lnTo>
                    <a:pt x="1177620" y="876300"/>
                  </a:lnTo>
                  <a:lnTo>
                    <a:pt x="1178711" y="863600"/>
                  </a:lnTo>
                  <a:close/>
                </a:path>
                <a:path w="1832610" h="1828800">
                  <a:moveTo>
                    <a:pt x="827340" y="850900"/>
                  </a:moveTo>
                  <a:lnTo>
                    <a:pt x="707599" y="850900"/>
                  </a:lnTo>
                  <a:lnTo>
                    <a:pt x="857759" y="914400"/>
                  </a:lnTo>
                  <a:lnTo>
                    <a:pt x="698742" y="977900"/>
                  </a:lnTo>
                  <a:lnTo>
                    <a:pt x="809320" y="977900"/>
                  </a:lnTo>
                  <a:lnTo>
                    <a:pt x="872885" y="952500"/>
                  </a:lnTo>
                  <a:lnTo>
                    <a:pt x="1034324" y="952500"/>
                  </a:lnTo>
                  <a:lnTo>
                    <a:pt x="974431" y="927100"/>
                  </a:lnTo>
                  <a:lnTo>
                    <a:pt x="1101578" y="876300"/>
                  </a:lnTo>
                  <a:lnTo>
                    <a:pt x="876744" y="876300"/>
                  </a:lnTo>
                  <a:lnTo>
                    <a:pt x="827340" y="850900"/>
                  </a:lnTo>
                  <a:close/>
                </a:path>
                <a:path w="1832610" h="1828800">
                  <a:moveTo>
                    <a:pt x="868976" y="723900"/>
                  </a:moveTo>
                  <a:lnTo>
                    <a:pt x="822355" y="723900"/>
                  </a:lnTo>
                  <a:lnTo>
                    <a:pt x="876744" y="876300"/>
                  </a:lnTo>
                  <a:lnTo>
                    <a:pt x="959284" y="876300"/>
                  </a:lnTo>
                  <a:lnTo>
                    <a:pt x="965170" y="863600"/>
                  </a:lnTo>
                  <a:lnTo>
                    <a:pt x="918802" y="863600"/>
                  </a:lnTo>
                  <a:lnTo>
                    <a:pt x="868976" y="723900"/>
                  </a:lnTo>
                  <a:close/>
                </a:path>
                <a:path w="1832610" h="1828800">
                  <a:moveTo>
                    <a:pt x="1089813" y="723900"/>
                  </a:moveTo>
                  <a:lnTo>
                    <a:pt x="1029910" y="723900"/>
                  </a:lnTo>
                  <a:lnTo>
                    <a:pt x="1034812" y="736600"/>
                  </a:lnTo>
                  <a:lnTo>
                    <a:pt x="1044831" y="749300"/>
                  </a:lnTo>
                  <a:lnTo>
                    <a:pt x="1051091" y="749300"/>
                  </a:lnTo>
                  <a:lnTo>
                    <a:pt x="1057205" y="762000"/>
                  </a:lnTo>
                  <a:lnTo>
                    <a:pt x="1063080" y="762000"/>
                  </a:lnTo>
                  <a:lnTo>
                    <a:pt x="1080797" y="787400"/>
                  </a:lnTo>
                  <a:lnTo>
                    <a:pt x="1093163" y="800100"/>
                  </a:lnTo>
                  <a:lnTo>
                    <a:pt x="1118322" y="825500"/>
                  </a:lnTo>
                  <a:lnTo>
                    <a:pt x="959284" y="876300"/>
                  </a:lnTo>
                  <a:lnTo>
                    <a:pt x="1101578" y="876300"/>
                  </a:lnTo>
                  <a:lnTo>
                    <a:pt x="1133364" y="863600"/>
                  </a:lnTo>
                  <a:lnTo>
                    <a:pt x="1178711" y="863600"/>
                  </a:lnTo>
                  <a:lnTo>
                    <a:pt x="1179803" y="850900"/>
                  </a:lnTo>
                  <a:lnTo>
                    <a:pt x="1322964" y="800100"/>
                  </a:lnTo>
                  <a:lnTo>
                    <a:pt x="1164732" y="800100"/>
                  </a:lnTo>
                  <a:lnTo>
                    <a:pt x="1132775" y="774700"/>
                  </a:lnTo>
                  <a:lnTo>
                    <a:pt x="1117110" y="762000"/>
                  </a:lnTo>
                  <a:lnTo>
                    <a:pt x="1095949" y="736600"/>
                  </a:lnTo>
                  <a:lnTo>
                    <a:pt x="1089813" y="723900"/>
                  </a:lnTo>
                  <a:close/>
                </a:path>
                <a:path w="1832610" h="1828800">
                  <a:moveTo>
                    <a:pt x="1076870" y="711200"/>
                  </a:moveTo>
                  <a:lnTo>
                    <a:pt x="988516" y="711200"/>
                  </a:lnTo>
                  <a:lnTo>
                    <a:pt x="918802" y="863600"/>
                  </a:lnTo>
                  <a:lnTo>
                    <a:pt x="965170" y="863600"/>
                  </a:lnTo>
                  <a:lnTo>
                    <a:pt x="1029910" y="723900"/>
                  </a:lnTo>
                  <a:lnTo>
                    <a:pt x="1083421" y="723900"/>
                  </a:lnTo>
                  <a:lnTo>
                    <a:pt x="1076870" y="711200"/>
                  </a:lnTo>
                  <a:close/>
                </a:path>
                <a:path w="1832610" h="1828800">
                  <a:moveTo>
                    <a:pt x="800516" y="533400"/>
                  </a:moveTo>
                  <a:lnTo>
                    <a:pt x="753418" y="533400"/>
                  </a:lnTo>
                  <a:lnTo>
                    <a:pt x="805652" y="673100"/>
                  </a:lnTo>
                  <a:lnTo>
                    <a:pt x="776231" y="711200"/>
                  </a:lnTo>
                  <a:lnTo>
                    <a:pt x="746049" y="736600"/>
                  </a:lnTo>
                  <a:lnTo>
                    <a:pt x="715123" y="762000"/>
                  </a:lnTo>
                  <a:lnTo>
                    <a:pt x="683472" y="787400"/>
                  </a:lnTo>
                  <a:lnTo>
                    <a:pt x="753015" y="787400"/>
                  </a:lnTo>
                  <a:lnTo>
                    <a:pt x="776672" y="762000"/>
                  </a:lnTo>
                  <a:lnTo>
                    <a:pt x="799715" y="749300"/>
                  </a:lnTo>
                  <a:lnTo>
                    <a:pt x="822355" y="723900"/>
                  </a:lnTo>
                  <a:lnTo>
                    <a:pt x="868976" y="723900"/>
                  </a:lnTo>
                  <a:lnTo>
                    <a:pt x="864447" y="711200"/>
                  </a:lnTo>
                  <a:lnTo>
                    <a:pt x="1070001" y="711200"/>
                  </a:lnTo>
                  <a:lnTo>
                    <a:pt x="1063274" y="698500"/>
                  </a:lnTo>
                  <a:lnTo>
                    <a:pt x="1056742" y="698500"/>
                  </a:lnTo>
                  <a:lnTo>
                    <a:pt x="1050460" y="685800"/>
                  </a:lnTo>
                  <a:lnTo>
                    <a:pt x="1056404" y="673100"/>
                  </a:lnTo>
                  <a:lnTo>
                    <a:pt x="928724" y="673100"/>
                  </a:lnTo>
                  <a:lnTo>
                    <a:pt x="888246" y="660400"/>
                  </a:lnTo>
                  <a:lnTo>
                    <a:pt x="847815" y="660400"/>
                  </a:lnTo>
                  <a:lnTo>
                    <a:pt x="800516" y="533400"/>
                  </a:lnTo>
                  <a:close/>
                </a:path>
                <a:path w="1832610" h="1828800">
                  <a:moveTo>
                    <a:pt x="1257495" y="355600"/>
                  </a:moveTo>
                  <a:lnTo>
                    <a:pt x="1207716" y="355600"/>
                  </a:lnTo>
                  <a:lnTo>
                    <a:pt x="1230242" y="406400"/>
                  </a:lnTo>
                  <a:lnTo>
                    <a:pt x="1257414" y="444500"/>
                  </a:lnTo>
                  <a:lnTo>
                    <a:pt x="1289026" y="495300"/>
                  </a:lnTo>
                  <a:lnTo>
                    <a:pt x="1324874" y="533400"/>
                  </a:lnTo>
                  <a:lnTo>
                    <a:pt x="1357481" y="571500"/>
                  </a:lnTo>
                  <a:lnTo>
                    <a:pt x="1392674" y="596900"/>
                  </a:lnTo>
                  <a:lnTo>
                    <a:pt x="1430272" y="635000"/>
                  </a:lnTo>
                  <a:lnTo>
                    <a:pt x="1470099" y="660400"/>
                  </a:lnTo>
                  <a:lnTo>
                    <a:pt x="1511975" y="685800"/>
                  </a:lnTo>
                  <a:lnTo>
                    <a:pt x="1357416" y="736600"/>
                  </a:lnTo>
                  <a:lnTo>
                    <a:pt x="1488899" y="736600"/>
                  </a:lnTo>
                  <a:lnTo>
                    <a:pt x="1527775" y="723900"/>
                  </a:lnTo>
                  <a:lnTo>
                    <a:pt x="1581141" y="723900"/>
                  </a:lnTo>
                  <a:lnTo>
                    <a:pt x="1591188" y="711200"/>
                  </a:lnTo>
                  <a:lnTo>
                    <a:pt x="1613339" y="685800"/>
                  </a:lnTo>
                  <a:lnTo>
                    <a:pt x="1735725" y="647700"/>
                  </a:lnTo>
                  <a:lnTo>
                    <a:pt x="1534843" y="647700"/>
                  </a:lnTo>
                  <a:lnTo>
                    <a:pt x="1494280" y="622300"/>
                  </a:lnTo>
                  <a:lnTo>
                    <a:pt x="1450120" y="596900"/>
                  </a:lnTo>
                  <a:lnTo>
                    <a:pt x="1404107" y="546100"/>
                  </a:lnTo>
                  <a:lnTo>
                    <a:pt x="1357987" y="508000"/>
                  </a:lnTo>
                  <a:lnTo>
                    <a:pt x="1318758" y="457200"/>
                  </a:lnTo>
                  <a:lnTo>
                    <a:pt x="1262597" y="368300"/>
                  </a:lnTo>
                  <a:lnTo>
                    <a:pt x="1257495" y="355600"/>
                  </a:lnTo>
                  <a:close/>
                </a:path>
                <a:path w="1832610" h="1828800">
                  <a:moveTo>
                    <a:pt x="727314" y="330200"/>
                  </a:moveTo>
                  <a:lnTo>
                    <a:pt x="680645" y="330200"/>
                  </a:lnTo>
                  <a:lnTo>
                    <a:pt x="735756" y="482600"/>
                  </a:lnTo>
                  <a:lnTo>
                    <a:pt x="701176" y="520700"/>
                  </a:lnTo>
                  <a:lnTo>
                    <a:pt x="664475" y="558800"/>
                  </a:lnTo>
                  <a:lnTo>
                    <a:pt x="625744" y="596900"/>
                  </a:lnTo>
                  <a:lnTo>
                    <a:pt x="585071" y="635000"/>
                  </a:lnTo>
                  <a:lnTo>
                    <a:pt x="542545" y="673100"/>
                  </a:lnTo>
                  <a:lnTo>
                    <a:pt x="498254" y="698500"/>
                  </a:lnTo>
                  <a:lnTo>
                    <a:pt x="583843" y="698500"/>
                  </a:lnTo>
                  <a:lnTo>
                    <a:pt x="620613" y="660400"/>
                  </a:lnTo>
                  <a:lnTo>
                    <a:pt x="656010" y="635000"/>
                  </a:lnTo>
                  <a:lnTo>
                    <a:pt x="689979" y="596900"/>
                  </a:lnTo>
                  <a:lnTo>
                    <a:pt x="722467" y="571500"/>
                  </a:lnTo>
                  <a:lnTo>
                    <a:pt x="753418" y="533400"/>
                  </a:lnTo>
                  <a:lnTo>
                    <a:pt x="800516" y="533400"/>
                  </a:lnTo>
                  <a:lnTo>
                    <a:pt x="795786" y="520700"/>
                  </a:lnTo>
                  <a:lnTo>
                    <a:pt x="1152858" y="520700"/>
                  </a:lnTo>
                  <a:lnTo>
                    <a:pt x="1137750" y="495300"/>
                  </a:lnTo>
                  <a:lnTo>
                    <a:pt x="942497" y="495300"/>
                  </a:lnTo>
                  <a:lnTo>
                    <a:pt x="890846" y="482600"/>
                  </a:lnTo>
                  <a:lnTo>
                    <a:pt x="823585" y="482600"/>
                  </a:lnTo>
                  <a:lnTo>
                    <a:pt x="808139" y="469900"/>
                  </a:lnTo>
                  <a:lnTo>
                    <a:pt x="778167" y="469900"/>
                  </a:lnTo>
                  <a:lnTo>
                    <a:pt x="727314" y="330200"/>
                  </a:lnTo>
                  <a:close/>
                </a:path>
                <a:path w="1832610" h="1828800">
                  <a:moveTo>
                    <a:pt x="1152858" y="520700"/>
                  </a:moveTo>
                  <a:lnTo>
                    <a:pt x="833124" y="520700"/>
                  </a:lnTo>
                  <a:lnTo>
                    <a:pt x="881365" y="533400"/>
                  </a:lnTo>
                  <a:lnTo>
                    <a:pt x="1075059" y="533400"/>
                  </a:lnTo>
                  <a:lnTo>
                    <a:pt x="1009736" y="673100"/>
                  </a:lnTo>
                  <a:lnTo>
                    <a:pt x="1056404" y="673100"/>
                  </a:lnTo>
                  <a:lnTo>
                    <a:pt x="1115845" y="546100"/>
                  </a:lnTo>
                  <a:lnTo>
                    <a:pt x="1172304" y="546100"/>
                  </a:lnTo>
                  <a:lnTo>
                    <a:pt x="1160412" y="533400"/>
                  </a:lnTo>
                  <a:lnTo>
                    <a:pt x="1152858" y="520700"/>
                  </a:lnTo>
                  <a:close/>
                </a:path>
                <a:path w="1832610" h="1828800">
                  <a:moveTo>
                    <a:pt x="1819256" y="571500"/>
                  </a:moveTo>
                  <a:lnTo>
                    <a:pt x="1802168" y="571500"/>
                  </a:lnTo>
                  <a:lnTo>
                    <a:pt x="1598192" y="647700"/>
                  </a:lnTo>
                  <a:lnTo>
                    <a:pt x="1735725" y="647700"/>
                  </a:lnTo>
                  <a:lnTo>
                    <a:pt x="1817315" y="622300"/>
                  </a:lnTo>
                  <a:lnTo>
                    <a:pt x="1824905" y="609600"/>
                  </a:lnTo>
                  <a:lnTo>
                    <a:pt x="1829966" y="609600"/>
                  </a:lnTo>
                  <a:lnTo>
                    <a:pt x="1832065" y="596900"/>
                  </a:lnTo>
                  <a:lnTo>
                    <a:pt x="1830770" y="584200"/>
                  </a:lnTo>
                  <a:lnTo>
                    <a:pt x="1826169" y="584200"/>
                  </a:lnTo>
                  <a:lnTo>
                    <a:pt x="1819256" y="571500"/>
                  </a:lnTo>
                  <a:close/>
                </a:path>
                <a:path w="1832610" h="1828800">
                  <a:moveTo>
                    <a:pt x="615189" y="12700"/>
                  </a:moveTo>
                  <a:lnTo>
                    <a:pt x="573936" y="12700"/>
                  </a:lnTo>
                  <a:lnTo>
                    <a:pt x="571837" y="25400"/>
                  </a:lnTo>
                  <a:lnTo>
                    <a:pt x="573132" y="38100"/>
                  </a:lnTo>
                  <a:lnTo>
                    <a:pt x="650101" y="241300"/>
                  </a:lnTo>
                  <a:lnTo>
                    <a:pt x="652230" y="266700"/>
                  </a:lnTo>
                  <a:lnTo>
                    <a:pt x="643405" y="304800"/>
                  </a:lnTo>
                  <a:lnTo>
                    <a:pt x="624588" y="342900"/>
                  </a:lnTo>
                  <a:lnTo>
                    <a:pt x="596741" y="381000"/>
                  </a:lnTo>
                  <a:lnTo>
                    <a:pt x="560825" y="431800"/>
                  </a:lnTo>
                  <a:lnTo>
                    <a:pt x="517800" y="469900"/>
                  </a:lnTo>
                  <a:lnTo>
                    <a:pt x="468013" y="508000"/>
                  </a:lnTo>
                  <a:lnTo>
                    <a:pt x="419011" y="546100"/>
                  </a:lnTo>
                  <a:lnTo>
                    <a:pt x="372616" y="571500"/>
                  </a:lnTo>
                  <a:lnTo>
                    <a:pt x="330647" y="584200"/>
                  </a:lnTo>
                  <a:lnTo>
                    <a:pt x="294923" y="596900"/>
                  </a:lnTo>
                  <a:lnTo>
                    <a:pt x="414160" y="596900"/>
                  </a:lnTo>
                  <a:lnTo>
                    <a:pt x="435035" y="584200"/>
                  </a:lnTo>
                  <a:lnTo>
                    <a:pt x="474873" y="558800"/>
                  </a:lnTo>
                  <a:lnTo>
                    <a:pt x="512609" y="533400"/>
                  </a:lnTo>
                  <a:lnTo>
                    <a:pt x="548057" y="508000"/>
                  </a:lnTo>
                  <a:lnTo>
                    <a:pt x="587250" y="469900"/>
                  </a:lnTo>
                  <a:lnTo>
                    <a:pt x="622566" y="419100"/>
                  </a:lnTo>
                  <a:lnTo>
                    <a:pt x="653775" y="381000"/>
                  </a:lnTo>
                  <a:lnTo>
                    <a:pt x="680645" y="330200"/>
                  </a:lnTo>
                  <a:lnTo>
                    <a:pt x="727314" y="330200"/>
                  </a:lnTo>
                  <a:lnTo>
                    <a:pt x="722691" y="317500"/>
                  </a:lnTo>
                  <a:lnTo>
                    <a:pt x="873659" y="317500"/>
                  </a:lnTo>
                  <a:lnTo>
                    <a:pt x="818919" y="304800"/>
                  </a:lnTo>
                  <a:lnTo>
                    <a:pt x="771823" y="292100"/>
                  </a:lnTo>
                  <a:lnTo>
                    <a:pt x="733947" y="266700"/>
                  </a:lnTo>
                  <a:lnTo>
                    <a:pt x="706866" y="254000"/>
                  </a:lnTo>
                  <a:lnTo>
                    <a:pt x="692157" y="228600"/>
                  </a:lnTo>
                  <a:lnTo>
                    <a:pt x="615189" y="12700"/>
                  </a:lnTo>
                  <a:close/>
                </a:path>
                <a:path w="1832610" h="1828800">
                  <a:moveTo>
                    <a:pt x="1247291" y="330200"/>
                  </a:moveTo>
                  <a:lnTo>
                    <a:pt x="1167106" y="330200"/>
                  </a:lnTo>
                  <a:lnTo>
                    <a:pt x="1097362" y="482600"/>
                  </a:lnTo>
                  <a:lnTo>
                    <a:pt x="1045862" y="482600"/>
                  </a:lnTo>
                  <a:lnTo>
                    <a:pt x="994205" y="495300"/>
                  </a:lnTo>
                  <a:lnTo>
                    <a:pt x="1137750" y="495300"/>
                  </a:lnTo>
                  <a:lnTo>
                    <a:pt x="1207716" y="355600"/>
                  </a:lnTo>
                  <a:lnTo>
                    <a:pt x="1257495" y="355600"/>
                  </a:lnTo>
                  <a:lnTo>
                    <a:pt x="1247291" y="330200"/>
                  </a:lnTo>
                  <a:close/>
                </a:path>
                <a:path w="1832610" h="1828800">
                  <a:moveTo>
                    <a:pt x="1027488" y="355600"/>
                  </a:moveTo>
                  <a:lnTo>
                    <a:pt x="878366" y="355600"/>
                  </a:lnTo>
                  <a:lnTo>
                    <a:pt x="932242" y="368300"/>
                  </a:lnTo>
                  <a:lnTo>
                    <a:pt x="979932" y="368300"/>
                  </a:lnTo>
                  <a:lnTo>
                    <a:pt x="1027488" y="355600"/>
                  </a:lnTo>
                  <a:close/>
                </a:path>
                <a:path w="1832610" h="1828800">
                  <a:moveTo>
                    <a:pt x="1329922" y="38100"/>
                  </a:moveTo>
                  <a:lnTo>
                    <a:pt x="1305469" y="38100"/>
                  </a:lnTo>
                  <a:lnTo>
                    <a:pt x="1300174" y="50800"/>
                  </a:lnTo>
                  <a:lnTo>
                    <a:pt x="1205989" y="254000"/>
                  </a:lnTo>
                  <a:lnTo>
                    <a:pt x="1187583" y="266700"/>
                  </a:lnTo>
                  <a:lnTo>
                    <a:pt x="1155525" y="292100"/>
                  </a:lnTo>
                  <a:lnTo>
                    <a:pt x="1111999" y="304800"/>
                  </a:lnTo>
                  <a:lnTo>
                    <a:pt x="1059190" y="317500"/>
                  </a:lnTo>
                  <a:lnTo>
                    <a:pt x="722691" y="317500"/>
                  </a:lnTo>
                  <a:lnTo>
                    <a:pt x="773227" y="330200"/>
                  </a:lnTo>
                  <a:lnTo>
                    <a:pt x="825240" y="355600"/>
                  </a:lnTo>
                  <a:lnTo>
                    <a:pt x="1074684" y="355600"/>
                  </a:lnTo>
                  <a:lnTo>
                    <a:pt x="1167106" y="330200"/>
                  </a:lnTo>
                  <a:lnTo>
                    <a:pt x="1247291" y="330200"/>
                  </a:lnTo>
                  <a:lnTo>
                    <a:pt x="1241582" y="292100"/>
                  </a:lnTo>
                  <a:lnTo>
                    <a:pt x="1246284" y="266700"/>
                  </a:lnTo>
                  <a:lnTo>
                    <a:pt x="1340624" y="63500"/>
                  </a:lnTo>
                  <a:lnTo>
                    <a:pt x="1342741" y="63500"/>
                  </a:lnTo>
                  <a:lnTo>
                    <a:pt x="1341434" y="50800"/>
                  </a:lnTo>
                  <a:lnTo>
                    <a:pt x="1337047" y="50800"/>
                  </a:lnTo>
                  <a:lnTo>
                    <a:pt x="1329922" y="38100"/>
                  </a:lnTo>
                  <a:close/>
                </a:path>
                <a:path w="1832610" h="1828800">
                  <a:moveTo>
                    <a:pt x="603675" y="0"/>
                  </a:moveTo>
                  <a:lnTo>
                    <a:pt x="586587" y="0"/>
                  </a:lnTo>
                  <a:lnTo>
                    <a:pt x="578997" y="12700"/>
                  </a:lnTo>
                  <a:lnTo>
                    <a:pt x="610589" y="12700"/>
                  </a:lnTo>
                  <a:lnTo>
                    <a:pt x="603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10328" y="6753225"/>
            <a:ext cx="18586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Web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4280" y="1781164"/>
            <a:ext cx="5704839" cy="4000522"/>
            <a:chOff x="1546861" y="542903"/>
            <a:chExt cx="5335270" cy="3274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1" y="542903"/>
              <a:ext cx="5335270" cy="32746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7234" y="1051500"/>
              <a:ext cx="1799589" cy="1485900"/>
            </a:xfrm>
            <a:custGeom>
              <a:avLst/>
              <a:gdLst/>
              <a:ahLst/>
              <a:cxnLst/>
              <a:rect l="l" t="t" r="r" b="b"/>
              <a:pathLst>
                <a:path w="1799589" h="1485900">
                  <a:moveTo>
                    <a:pt x="1437117" y="1104900"/>
                  </a:moveTo>
                  <a:lnTo>
                    <a:pt x="1328626" y="1104900"/>
                  </a:lnTo>
                  <a:lnTo>
                    <a:pt x="1480959" y="1168400"/>
                  </a:lnTo>
                  <a:lnTo>
                    <a:pt x="1439837" y="1193800"/>
                  </a:lnTo>
                  <a:lnTo>
                    <a:pt x="1400519" y="1206500"/>
                  </a:lnTo>
                  <a:lnTo>
                    <a:pt x="1363176" y="1231900"/>
                  </a:lnTo>
                  <a:lnTo>
                    <a:pt x="1327984" y="1270000"/>
                  </a:lnTo>
                  <a:lnTo>
                    <a:pt x="1295113" y="1295400"/>
                  </a:lnTo>
                  <a:lnTo>
                    <a:pt x="1262790" y="1333500"/>
                  </a:lnTo>
                  <a:lnTo>
                    <a:pt x="1233220" y="1371600"/>
                  </a:lnTo>
                  <a:lnTo>
                    <a:pt x="1206523" y="1409700"/>
                  </a:lnTo>
                  <a:lnTo>
                    <a:pt x="1182822" y="1447800"/>
                  </a:lnTo>
                  <a:lnTo>
                    <a:pt x="1169959" y="1469864"/>
                  </a:lnTo>
                  <a:lnTo>
                    <a:pt x="1208608" y="1485900"/>
                  </a:lnTo>
                  <a:lnTo>
                    <a:pt x="1219137" y="1473200"/>
                  </a:lnTo>
                  <a:lnTo>
                    <a:pt x="1246794" y="1422400"/>
                  </a:lnTo>
                  <a:lnTo>
                    <a:pt x="1282944" y="1371600"/>
                  </a:lnTo>
                  <a:lnTo>
                    <a:pt x="1326640" y="1333500"/>
                  </a:lnTo>
                  <a:lnTo>
                    <a:pt x="1373457" y="1282700"/>
                  </a:lnTo>
                  <a:lnTo>
                    <a:pt x="1419735" y="1257300"/>
                  </a:lnTo>
                  <a:lnTo>
                    <a:pt x="1463743" y="1219200"/>
                  </a:lnTo>
                  <a:lnTo>
                    <a:pt x="1503748" y="1206500"/>
                  </a:lnTo>
                  <a:lnTo>
                    <a:pt x="1538019" y="1193800"/>
                  </a:lnTo>
                  <a:lnTo>
                    <a:pt x="1667771" y="1193800"/>
                  </a:lnTo>
                  <a:lnTo>
                    <a:pt x="1582136" y="1155700"/>
                  </a:lnTo>
                  <a:lnTo>
                    <a:pt x="1559864" y="1143000"/>
                  </a:lnTo>
                  <a:lnTo>
                    <a:pt x="1550162" y="1130300"/>
                  </a:lnTo>
                  <a:lnTo>
                    <a:pt x="1497680" y="1130300"/>
                  </a:lnTo>
                  <a:lnTo>
                    <a:pt x="1437117" y="1104900"/>
                  </a:lnTo>
                  <a:close/>
                </a:path>
                <a:path w="1799589" h="1485900">
                  <a:moveTo>
                    <a:pt x="1150563" y="1461816"/>
                  </a:moveTo>
                  <a:lnTo>
                    <a:pt x="1155291" y="1473200"/>
                  </a:lnTo>
                  <a:lnTo>
                    <a:pt x="1168015" y="1473200"/>
                  </a:lnTo>
                  <a:lnTo>
                    <a:pt x="1169959" y="1469864"/>
                  </a:lnTo>
                  <a:lnTo>
                    <a:pt x="1150563" y="1461816"/>
                  </a:lnTo>
                  <a:close/>
                </a:path>
                <a:path w="1799589" h="1485900">
                  <a:moveTo>
                    <a:pt x="535277" y="1092200"/>
                  </a:moveTo>
                  <a:lnTo>
                    <a:pt x="468271" y="1092200"/>
                  </a:lnTo>
                  <a:lnTo>
                    <a:pt x="511117" y="1130300"/>
                  </a:lnTo>
                  <a:lnTo>
                    <a:pt x="552079" y="1168400"/>
                  </a:lnTo>
                  <a:lnTo>
                    <a:pt x="591071" y="1206500"/>
                  </a:lnTo>
                  <a:lnTo>
                    <a:pt x="628007" y="1244600"/>
                  </a:lnTo>
                  <a:lnTo>
                    <a:pt x="628620" y="1245257"/>
                  </a:lnTo>
                  <a:lnTo>
                    <a:pt x="841299" y="1333500"/>
                  </a:lnTo>
                  <a:lnTo>
                    <a:pt x="1002818" y="1333500"/>
                  </a:lnTo>
                  <a:lnTo>
                    <a:pt x="1055704" y="1346200"/>
                  </a:lnTo>
                  <a:lnTo>
                    <a:pt x="1092979" y="1437924"/>
                  </a:lnTo>
                  <a:lnTo>
                    <a:pt x="1150563" y="1461816"/>
                  </a:lnTo>
                  <a:lnTo>
                    <a:pt x="1097265" y="1333500"/>
                  </a:lnTo>
                  <a:lnTo>
                    <a:pt x="1121581" y="1295400"/>
                  </a:lnTo>
                  <a:lnTo>
                    <a:pt x="756771" y="1295400"/>
                  </a:lnTo>
                  <a:lnTo>
                    <a:pt x="767607" y="1270000"/>
                  </a:lnTo>
                  <a:lnTo>
                    <a:pt x="715563" y="1270000"/>
                  </a:lnTo>
                  <a:lnTo>
                    <a:pt x="686272" y="1231900"/>
                  </a:lnTo>
                  <a:lnTo>
                    <a:pt x="655384" y="1206500"/>
                  </a:lnTo>
                  <a:lnTo>
                    <a:pt x="622951" y="1168400"/>
                  </a:lnTo>
                  <a:lnTo>
                    <a:pt x="589024" y="1143000"/>
                  </a:lnTo>
                  <a:lnTo>
                    <a:pt x="553656" y="1104900"/>
                  </a:lnTo>
                  <a:lnTo>
                    <a:pt x="535277" y="1092200"/>
                  </a:lnTo>
                  <a:close/>
                </a:path>
                <a:path w="1799589" h="1485900">
                  <a:moveTo>
                    <a:pt x="841299" y="1333500"/>
                  </a:moveTo>
                  <a:lnTo>
                    <a:pt x="824432" y="1333500"/>
                  </a:lnTo>
                  <a:lnTo>
                    <a:pt x="1096992" y="1447800"/>
                  </a:lnTo>
                  <a:lnTo>
                    <a:pt x="1092979" y="1437924"/>
                  </a:lnTo>
                  <a:lnTo>
                    <a:pt x="841299" y="1333500"/>
                  </a:lnTo>
                  <a:close/>
                </a:path>
                <a:path w="1799589" h="1485900">
                  <a:moveTo>
                    <a:pt x="943083" y="1282700"/>
                  </a:moveTo>
                  <a:lnTo>
                    <a:pt x="803247" y="1282700"/>
                  </a:lnTo>
                  <a:lnTo>
                    <a:pt x="756771" y="1295400"/>
                  </a:lnTo>
                  <a:lnTo>
                    <a:pt x="989585" y="1295400"/>
                  </a:lnTo>
                  <a:lnTo>
                    <a:pt x="943083" y="1282700"/>
                  </a:lnTo>
                  <a:close/>
                </a:path>
                <a:path w="1799589" h="1485900">
                  <a:moveTo>
                    <a:pt x="1019682" y="1143000"/>
                  </a:moveTo>
                  <a:lnTo>
                    <a:pt x="856812" y="1143000"/>
                  </a:lnTo>
                  <a:lnTo>
                    <a:pt x="897249" y="1155700"/>
                  </a:lnTo>
                  <a:lnTo>
                    <a:pt x="978016" y="1155700"/>
                  </a:lnTo>
                  <a:lnTo>
                    <a:pt x="1035911" y="1295400"/>
                  </a:lnTo>
                  <a:lnTo>
                    <a:pt x="1121581" y="1295400"/>
                  </a:lnTo>
                  <a:lnTo>
                    <a:pt x="1134288" y="1282700"/>
                  </a:lnTo>
                  <a:lnTo>
                    <a:pt x="1077744" y="1282700"/>
                  </a:lnTo>
                  <a:lnTo>
                    <a:pt x="1019682" y="1143000"/>
                  </a:lnTo>
                  <a:close/>
                </a:path>
                <a:path w="1799589" h="1485900">
                  <a:moveTo>
                    <a:pt x="1269868" y="1028700"/>
                  </a:moveTo>
                  <a:lnTo>
                    <a:pt x="1140119" y="1028700"/>
                  </a:lnTo>
                  <a:lnTo>
                    <a:pt x="1280359" y="1079500"/>
                  </a:lnTo>
                  <a:lnTo>
                    <a:pt x="1251409" y="1104900"/>
                  </a:lnTo>
                  <a:lnTo>
                    <a:pt x="1195959" y="1155700"/>
                  </a:lnTo>
                  <a:lnTo>
                    <a:pt x="1145542" y="1206500"/>
                  </a:lnTo>
                  <a:lnTo>
                    <a:pt x="1099648" y="1257300"/>
                  </a:lnTo>
                  <a:lnTo>
                    <a:pt x="1077744" y="1282700"/>
                  </a:lnTo>
                  <a:lnTo>
                    <a:pt x="1134288" y="1282700"/>
                  </a:lnTo>
                  <a:lnTo>
                    <a:pt x="1146995" y="1270000"/>
                  </a:lnTo>
                  <a:lnTo>
                    <a:pt x="1173482" y="1244600"/>
                  </a:lnTo>
                  <a:lnTo>
                    <a:pt x="1201014" y="1206500"/>
                  </a:lnTo>
                  <a:lnTo>
                    <a:pt x="1231208" y="1181100"/>
                  </a:lnTo>
                  <a:lnTo>
                    <a:pt x="1262569" y="1155700"/>
                  </a:lnTo>
                  <a:lnTo>
                    <a:pt x="1295056" y="1130300"/>
                  </a:lnTo>
                  <a:lnTo>
                    <a:pt x="1328626" y="1104900"/>
                  </a:lnTo>
                  <a:lnTo>
                    <a:pt x="1437117" y="1104900"/>
                  </a:lnTo>
                  <a:lnTo>
                    <a:pt x="1346274" y="1066800"/>
                  </a:lnTo>
                  <a:lnTo>
                    <a:pt x="1343389" y="1041400"/>
                  </a:lnTo>
                  <a:lnTo>
                    <a:pt x="1297954" y="1041400"/>
                  </a:lnTo>
                  <a:lnTo>
                    <a:pt x="1269868" y="1028700"/>
                  </a:lnTo>
                  <a:close/>
                </a:path>
                <a:path w="1799589" h="1485900">
                  <a:moveTo>
                    <a:pt x="1667771" y="1193800"/>
                  </a:moveTo>
                  <a:lnTo>
                    <a:pt x="1538019" y="1193800"/>
                  </a:lnTo>
                  <a:lnTo>
                    <a:pt x="1564823" y="1206500"/>
                  </a:lnTo>
                  <a:lnTo>
                    <a:pt x="1764637" y="1282700"/>
                  </a:lnTo>
                  <a:lnTo>
                    <a:pt x="1788905" y="1282700"/>
                  </a:lnTo>
                  <a:lnTo>
                    <a:pt x="1793893" y="1270000"/>
                  </a:lnTo>
                  <a:lnTo>
                    <a:pt x="1795644" y="1270000"/>
                  </a:lnTo>
                  <a:lnTo>
                    <a:pt x="1793980" y="1257300"/>
                  </a:lnTo>
                  <a:lnTo>
                    <a:pt x="1789288" y="1244600"/>
                  </a:lnTo>
                  <a:lnTo>
                    <a:pt x="1781950" y="1244600"/>
                  </a:lnTo>
                  <a:lnTo>
                    <a:pt x="1667771" y="1193800"/>
                  </a:lnTo>
                  <a:close/>
                </a:path>
                <a:path w="1799589" h="1485900">
                  <a:moveTo>
                    <a:pt x="727691" y="1016000"/>
                  </a:moveTo>
                  <a:lnTo>
                    <a:pt x="659174" y="1016000"/>
                  </a:lnTo>
                  <a:lnTo>
                    <a:pt x="689349" y="1041400"/>
                  </a:lnTo>
                  <a:lnTo>
                    <a:pt x="718752" y="1079500"/>
                  </a:lnTo>
                  <a:lnTo>
                    <a:pt x="747365" y="1104900"/>
                  </a:lnTo>
                  <a:lnTo>
                    <a:pt x="775172" y="1130300"/>
                  </a:lnTo>
                  <a:lnTo>
                    <a:pt x="715563" y="1270000"/>
                  </a:lnTo>
                  <a:lnTo>
                    <a:pt x="767607" y="1270000"/>
                  </a:lnTo>
                  <a:lnTo>
                    <a:pt x="816370" y="1155700"/>
                  </a:lnTo>
                  <a:lnTo>
                    <a:pt x="856812" y="1143000"/>
                  </a:lnTo>
                  <a:lnTo>
                    <a:pt x="1019682" y="1143000"/>
                  </a:lnTo>
                  <a:lnTo>
                    <a:pt x="1026143" y="1130300"/>
                  </a:lnTo>
                  <a:lnTo>
                    <a:pt x="1032873" y="1130300"/>
                  </a:lnTo>
                  <a:lnTo>
                    <a:pt x="1039804" y="1117600"/>
                  </a:lnTo>
                  <a:lnTo>
                    <a:pt x="1053966" y="1104900"/>
                  </a:lnTo>
                  <a:lnTo>
                    <a:pt x="835353" y="1104900"/>
                  </a:lnTo>
                  <a:lnTo>
                    <a:pt x="840531" y="1092200"/>
                  </a:lnTo>
                  <a:lnTo>
                    <a:pt x="794215" y="1092200"/>
                  </a:lnTo>
                  <a:lnTo>
                    <a:pt x="750036" y="1041400"/>
                  </a:lnTo>
                  <a:lnTo>
                    <a:pt x="727691" y="1016000"/>
                  </a:lnTo>
                  <a:close/>
                </a:path>
                <a:path w="1799589" h="1485900">
                  <a:moveTo>
                    <a:pt x="374284" y="1139730"/>
                  </a:moveTo>
                  <a:lnTo>
                    <a:pt x="367819" y="1143000"/>
                  </a:lnTo>
                  <a:lnTo>
                    <a:pt x="639863" y="1257300"/>
                  </a:lnTo>
                  <a:lnTo>
                    <a:pt x="628620" y="1245257"/>
                  </a:lnTo>
                  <a:lnTo>
                    <a:pt x="374284" y="1139730"/>
                  </a:lnTo>
                  <a:close/>
                </a:path>
                <a:path w="1799589" h="1485900">
                  <a:moveTo>
                    <a:pt x="406317" y="673100"/>
                  </a:moveTo>
                  <a:lnTo>
                    <a:pt x="297964" y="673100"/>
                  </a:lnTo>
                  <a:lnTo>
                    <a:pt x="449843" y="736600"/>
                  </a:lnTo>
                  <a:lnTo>
                    <a:pt x="455579" y="774700"/>
                  </a:lnTo>
                  <a:lnTo>
                    <a:pt x="459571" y="812800"/>
                  </a:lnTo>
                  <a:lnTo>
                    <a:pt x="461815" y="863600"/>
                  </a:lnTo>
                  <a:lnTo>
                    <a:pt x="462307" y="901700"/>
                  </a:lnTo>
                  <a:lnTo>
                    <a:pt x="461669" y="939800"/>
                  </a:lnTo>
                  <a:lnTo>
                    <a:pt x="459618" y="977900"/>
                  </a:lnTo>
                  <a:lnTo>
                    <a:pt x="456156" y="1016000"/>
                  </a:lnTo>
                  <a:lnTo>
                    <a:pt x="451287" y="1054100"/>
                  </a:lnTo>
                  <a:lnTo>
                    <a:pt x="315063" y="1115159"/>
                  </a:lnTo>
                  <a:lnTo>
                    <a:pt x="374284" y="1139730"/>
                  </a:lnTo>
                  <a:lnTo>
                    <a:pt x="468271" y="1092200"/>
                  </a:lnTo>
                  <a:lnTo>
                    <a:pt x="535277" y="1092200"/>
                  </a:lnTo>
                  <a:lnTo>
                    <a:pt x="516898" y="1079500"/>
                  </a:lnTo>
                  <a:lnTo>
                    <a:pt x="602263" y="1041400"/>
                  </a:lnTo>
                  <a:lnTo>
                    <a:pt x="499173" y="1041400"/>
                  </a:lnTo>
                  <a:lnTo>
                    <a:pt x="502545" y="1003300"/>
                  </a:lnTo>
                  <a:lnTo>
                    <a:pt x="504969" y="965200"/>
                  </a:lnTo>
                  <a:lnTo>
                    <a:pt x="506445" y="939800"/>
                  </a:lnTo>
                  <a:lnTo>
                    <a:pt x="506970" y="901700"/>
                  </a:lnTo>
                  <a:lnTo>
                    <a:pt x="506862" y="889000"/>
                  </a:lnTo>
                  <a:lnTo>
                    <a:pt x="506754" y="876300"/>
                  </a:lnTo>
                  <a:lnTo>
                    <a:pt x="506646" y="863600"/>
                  </a:lnTo>
                  <a:lnTo>
                    <a:pt x="505050" y="825500"/>
                  </a:lnTo>
                  <a:lnTo>
                    <a:pt x="502184" y="787400"/>
                  </a:lnTo>
                  <a:lnTo>
                    <a:pt x="498051" y="749300"/>
                  </a:lnTo>
                  <a:lnTo>
                    <a:pt x="599346" y="749300"/>
                  </a:lnTo>
                  <a:lnTo>
                    <a:pt x="515091" y="711200"/>
                  </a:lnTo>
                  <a:lnTo>
                    <a:pt x="529630" y="698500"/>
                  </a:lnTo>
                  <a:lnTo>
                    <a:pt x="466763" y="698500"/>
                  </a:lnTo>
                  <a:lnTo>
                    <a:pt x="406317" y="673100"/>
                  </a:lnTo>
                  <a:close/>
                </a:path>
                <a:path w="1799589" h="1485900">
                  <a:moveTo>
                    <a:pt x="1550332" y="673100"/>
                  </a:moveTo>
                  <a:lnTo>
                    <a:pt x="1496492" y="673100"/>
                  </a:lnTo>
                  <a:lnTo>
                    <a:pt x="1479219" y="723900"/>
                  </a:lnTo>
                  <a:lnTo>
                    <a:pt x="1467062" y="787400"/>
                  </a:lnTo>
                  <a:lnTo>
                    <a:pt x="1460089" y="838200"/>
                  </a:lnTo>
                  <a:lnTo>
                    <a:pt x="1458367" y="889000"/>
                  </a:lnTo>
                  <a:lnTo>
                    <a:pt x="1458462" y="901700"/>
                  </a:lnTo>
                  <a:lnTo>
                    <a:pt x="1458556" y="914400"/>
                  </a:lnTo>
                  <a:lnTo>
                    <a:pt x="1458651" y="927100"/>
                  </a:lnTo>
                  <a:lnTo>
                    <a:pt x="1462904" y="990600"/>
                  </a:lnTo>
                  <a:lnTo>
                    <a:pt x="1470804" y="1028700"/>
                  </a:lnTo>
                  <a:lnTo>
                    <a:pt x="1482408" y="1079500"/>
                  </a:lnTo>
                  <a:lnTo>
                    <a:pt x="1497680" y="1130300"/>
                  </a:lnTo>
                  <a:lnTo>
                    <a:pt x="1550162" y="1130300"/>
                  </a:lnTo>
                  <a:lnTo>
                    <a:pt x="1540461" y="1117600"/>
                  </a:lnTo>
                  <a:lnTo>
                    <a:pt x="1524499" y="1066800"/>
                  </a:lnTo>
                  <a:lnTo>
                    <a:pt x="1512553" y="1016000"/>
                  </a:lnTo>
                  <a:lnTo>
                    <a:pt x="1505197" y="952500"/>
                  </a:lnTo>
                  <a:lnTo>
                    <a:pt x="1503005" y="889000"/>
                  </a:lnTo>
                  <a:lnTo>
                    <a:pt x="1506081" y="825500"/>
                  </a:lnTo>
                  <a:lnTo>
                    <a:pt x="1513836" y="774700"/>
                  </a:lnTo>
                  <a:lnTo>
                    <a:pt x="1525705" y="723900"/>
                  </a:lnTo>
                  <a:lnTo>
                    <a:pt x="1541126" y="685800"/>
                  </a:lnTo>
                  <a:lnTo>
                    <a:pt x="1550332" y="673100"/>
                  </a:lnTo>
                  <a:close/>
                </a:path>
                <a:path w="1799589" h="1485900">
                  <a:moveTo>
                    <a:pt x="305251" y="1111087"/>
                  </a:moveTo>
                  <a:lnTo>
                    <a:pt x="309617" y="1117600"/>
                  </a:lnTo>
                  <a:lnTo>
                    <a:pt x="315063" y="1115159"/>
                  </a:lnTo>
                  <a:lnTo>
                    <a:pt x="305251" y="1111087"/>
                  </a:lnTo>
                  <a:close/>
                </a:path>
                <a:path w="1799589" h="1485900">
                  <a:moveTo>
                    <a:pt x="31006" y="508000"/>
                  </a:moveTo>
                  <a:lnTo>
                    <a:pt x="13905" y="508000"/>
                  </a:lnTo>
                  <a:lnTo>
                    <a:pt x="6738" y="520700"/>
                  </a:lnTo>
                  <a:lnTo>
                    <a:pt x="1750" y="520700"/>
                  </a:lnTo>
                  <a:lnTo>
                    <a:pt x="0" y="533400"/>
                  </a:lnTo>
                  <a:lnTo>
                    <a:pt x="1663" y="533400"/>
                  </a:lnTo>
                  <a:lnTo>
                    <a:pt x="6355" y="546100"/>
                  </a:lnTo>
                  <a:lnTo>
                    <a:pt x="13694" y="546100"/>
                  </a:lnTo>
                  <a:lnTo>
                    <a:pt x="213506" y="635000"/>
                  </a:lnTo>
                  <a:lnTo>
                    <a:pt x="254909" y="685800"/>
                  </a:lnTo>
                  <a:lnTo>
                    <a:pt x="270766" y="723900"/>
                  </a:lnTo>
                  <a:lnTo>
                    <a:pt x="282634" y="774700"/>
                  </a:lnTo>
                  <a:lnTo>
                    <a:pt x="289941" y="838200"/>
                  </a:lnTo>
                  <a:lnTo>
                    <a:pt x="292118" y="901700"/>
                  </a:lnTo>
                  <a:lnTo>
                    <a:pt x="289020" y="965200"/>
                  </a:lnTo>
                  <a:lnTo>
                    <a:pt x="281214" y="1016000"/>
                  </a:lnTo>
                  <a:lnTo>
                    <a:pt x="269267" y="1066800"/>
                  </a:lnTo>
                  <a:lnTo>
                    <a:pt x="259728" y="1092200"/>
                  </a:lnTo>
                  <a:lnTo>
                    <a:pt x="305251" y="1111087"/>
                  </a:lnTo>
                  <a:lnTo>
                    <a:pt x="301102" y="1104900"/>
                  </a:lnTo>
                  <a:lnTo>
                    <a:pt x="315829" y="1066800"/>
                  </a:lnTo>
                  <a:lnTo>
                    <a:pt x="328102" y="1016000"/>
                  </a:lnTo>
                  <a:lnTo>
                    <a:pt x="335142" y="952500"/>
                  </a:lnTo>
                  <a:lnTo>
                    <a:pt x="336879" y="901700"/>
                  </a:lnTo>
                  <a:lnTo>
                    <a:pt x="336788" y="889000"/>
                  </a:lnTo>
                  <a:lnTo>
                    <a:pt x="336697" y="876300"/>
                  </a:lnTo>
                  <a:lnTo>
                    <a:pt x="336606" y="863600"/>
                  </a:lnTo>
                  <a:lnTo>
                    <a:pt x="336514" y="850900"/>
                  </a:lnTo>
                  <a:lnTo>
                    <a:pt x="332403" y="812800"/>
                  </a:lnTo>
                  <a:lnTo>
                    <a:pt x="324583" y="762000"/>
                  </a:lnTo>
                  <a:lnTo>
                    <a:pt x="313091" y="711200"/>
                  </a:lnTo>
                  <a:lnTo>
                    <a:pt x="297964" y="673100"/>
                  </a:lnTo>
                  <a:lnTo>
                    <a:pt x="406317" y="673100"/>
                  </a:lnTo>
                  <a:lnTo>
                    <a:pt x="315646" y="635000"/>
                  </a:lnTo>
                  <a:lnTo>
                    <a:pt x="358915" y="609600"/>
                  </a:lnTo>
                  <a:lnTo>
                    <a:pt x="379604" y="596900"/>
                  </a:lnTo>
                  <a:lnTo>
                    <a:pt x="230861" y="596900"/>
                  </a:lnTo>
                  <a:lnTo>
                    <a:pt x="31006" y="508000"/>
                  </a:lnTo>
                  <a:close/>
                </a:path>
                <a:path w="1799589" h="1485900">
                  <a:moveTo>
                    <a:pt x="944163" y="952500"/>
                  </a:moveTo>
                  <a:lnTo>
                    <a:pt x="897489" y="952500"/>
                  </a:lnTo>
                  <a:lnTo>
                    <a:pt x="959187" y="1104900"/>
                  </a:lnTo>
                  <a:lnTo>
                    <a:pt x="1060941" y="1104900"/>
                  </a:lnTo>
                  <a:lnTo>
                    <a:pt x="1067673" y="1092200"/>
                  </a:lnTo>
                  <a:lnTo>
                    <a:pt x="1001474" y="1092200"/>
                  </a:lnTo>
                  <a:lnTo>
                    <a:pt x="944163" y="952500"/>
                  </a:lnTo>
                  <a:close/>
                </a:path>
                <a:path w="1799589" h="1485900">
                  <a:moveTo>
                    <a:pt x="938953" y="939800"/>
                  </a:moveTo>
                  <a:lnTo>
                    <a:pt x="856292" y="939800"/>
                  </a:lnTo>
                  <a:lnTo>
                    <a:pt x="794215" y="1092200"/>
                  </a:lnTo>
                  <a:lnTo>
                    <a:pt x="840531" y="1092200"/>
                  </a:lnTo>
                  <a:lnTo>
                    <a:pt x="897489" y="952500"/>
                  </a:lnTo>
                  <a:lnTo>
                    <a:pt x="944163" y="952500"/>
                  </a:lnTo>
                  <a:lnTo>
                    <a:pt x="938953" y="939800"/>
                  </a:lnTo>
                  <a:close/>
                </a:path>
                <a:path w="1799589" h="1485900">
                  <a:moveTo>
                    <a:pt x="1049743" y="939800"/>
                  </a:moveTo>
                  <a:lnTo>
                    <a:pt x="938953" y="939800"/>
                  </a:lnTo>
                  <a:lnTo>
                    <a:pt x="1094644" y="1003300"/>
                  </a:lnTo>
                  <a:lnTo>
                    <a:pt x="1081314" y="1016000"/>
                  </a:lnTo>
                  <a:lnTo>
                    <a:pt x="1068152" y="1028700"/>
                  </a:lnTo>
                  <a:lnTo>
                    <a:pt x="1055206" y="1041400"/>
                  </a:lnTo>
                  <a:lnTo>
                    <a:pt x="1036541" y="1066800"/>
                  </a:lnTo>
                  <a:lnTo>
                    <a:pt x="1023517" y="1066800"/>
                  </a:lnTo>
                  <a:lnTo>
                    <a:pt x="1016729" y="1079500"/>
                  </a:lnTo>
                  <a:lnTo>
                    <a:pt x="1006511" y="1092200"/>
                  </a:lnTo>
                  <a:lnTo>
                    <a:pt x="1074038" y="1092200"/>
                  </a:lnTo>
                  <a:lnTo>
                    <a:pt x="1089986" y="1066800"/>
                  </a:lnTo>
                  <a:lnTo>
                    <a:pt x="1106374" y="1054100"/>
                  </a:lnTo>
                  <a:lnTo>
                    <a:pt x="1123114" y="1041400"/>
                  </a:lnTo>
                  <a:lnTo>
                    <a:pt x="1140119" y="1028700"/>
                  </a:lnTo>
                  <a:lnTo>
                    <a:pt x="1269868" y="1028700"/>
                  </a:lnTo>
                  <a:lnTo>
                    <a:pt x="1157523" y="977900"/>
                  </a:lnTo>
                  <a:lnTo>
                    <a:pt x="1156542" y="965200"/>
                  </a:lnTo>
                  <a:lnTo>
                    <a:pt x="1112059" y="965200"/>
                  </a:lnTo>
                  <a:lnTo>
                    <a:pt x="1049743" y="939800"/>
                  </a:lnTo>
                  <a:close/>
                </a:path>
                <a:path w="1799589" h="1485900">
                  <a:moveTo>
                    <a:pt x="685371" y="927100"/>
                  </a:moveTo>
                  <a:lnTo>
                    <a:pt x="640750" y="927100"/>
                  </a:lnTo>
                  <a:lnTo>
                    <a:pt x="641302" y="952500"/>
                  </a:lnTo>
                  <a:lnTo>
                    <a:pt x="641495" y="965200"/>
                  </a:lnTo>
                  <a:lnTo>
                    <a:pt x="641561" y="977900"/>
                  </a:lnTo>
                  <a:lnTo>
                    <a:pt x="499173" y="1041400"/>
                  </a:lnTo>
                  <a:lnTo>
                    <a:pt x="602263" y="1041400"/>
                  </a:lnTo>
                  <a:lnTo>
                    <a:pt x="659174" y="1016000"/>
                  </a:lnTo>
                  <a:lnTo>
                    <a:pt x="727691" y="1016000"/>
                  </a:lnTo>
                  <a:lnTo>
                    <a:pt x="705178" y="1003300"/>
                  </a:lnTo>
                  <a:lnTo>
                    <a:pt x="795846" y="965200"/>
                  </a:lnTo>
                  <a:lnTo>
                    <a:pt x="686259" y="965200"/>
                  </a:lnTo>
                  <a:lnTo>
                    <a:pt x="685935" y="952500"/>
                  </a:lnTo>
                  <a:lnTo>
                    <a:pt x="685676" y="939800"/>
                  </a:lnTo>
                  <a:lnTo>
                    <a:pt x="685371" y="927100"/>
                  </a:lnTo>
                  <a:close/>
                </a:path>
                <a:path w="1799589" h="1485900">
                  <a:moveTo>
                    <a:pt x="1341179" y="762000"/>
                  </a:moveTo>
                  <a:lnTo>
                    <a:pt x="1296734" y="762000"/>
                  </a:lnTo>
                  <a:lnTo>
                    <a:pt x="1293398" y="787400"/>
                  </a:lnTo>
                  <a:lnTo>
                    <a:pt x="1290991" y="825500"/>
                  </a:lnTo>
                  <a:lnTo>
                    <a:pt x="1289513" y="863600"/>
                  </a:lnTo>
                  <a:lnTo>
                    <a:pt x="1288967" y="889000"/>
                  </a:lnTo>
                  <a:lnTo>
                    <a:pt x="1289076" y="901700"/>
                  </a:lnTo>
                  <a:lnTo>
                    <a:pt x="1289185" y="914400"/>
                  </a:lnTo>
                  <a:lnTo>
                    <a:pt x="1289295" y="927100"/>
                  </a:lnTo>
                  <a:lnTo>
                    <a:pt x="1290903" y="965200"/>
                  </a:lnTo>
                  <a:lnTo>
                    <a:pt x="1293791" y="1003300"/>
                  </a:lnTo>
                  <a:lnTo>
                    <a:pt x="1297954" y="1041400"/>
                  </a:lnTo>
                  <a:lnTo>
                    <a:pt x="1343389" y="1041400"/>
                  </a:lnTo>
                  <a:lnTo>
                    <a:pt x="1340504" y="1016000"/>
                  </a:lnTo>
                  <a:lnTo>
                    <a:pt x="1336479" y="977900"/>
                  </a:lnTo>
                  <a:lnTo>
                    <a:pt x="1334202" y="939800"/>
                  </a:lnTo>
                  <a:lnTo>
                    <a:pt x="1333679" y="901700"/>
                  </a:lnTo>
                  <a:lnTo>
                    <a:pt x="1334243" y="850900"/>
                  </a:lnTo>
                  <a:lnTo>
                    <a:pt x="1336214" y="812800"/>
                  </a:lnTo>
                  <a:lnTo>
                    <a:pt x="1339588" y="774700"/>
                  </a:lnTo>
                  <a:lnTo>
                    <a:pt x="1341179" y="762000"/>
                  </a:lnTo>
                  <a:close/>
                </a:path>
                <a:path w="1799589" h="1485900">
                  <a:moveTo>
                    <a:pt x="825659" y="838200"/>
                  </a:moveTo>
                  <a:lnTo>
                    <a:pt x="683810" y="838200"/>
                  </a:lnTo>
                  <a:lnTo>
                    <a:pt x="839479" y="901700"/>
                  </a:lnTo>
                  <a:lnTo>
                    <a:pt x="686259" y="965200"/>
                  </a:lnTo>
                  <a:lnTo>
                    <a:pt x="795846" y="965200"/>
                  </a:lnTo>
                  <a:lnTo>
                    <a:pt x="856292" y="939800"/>
                  </a:lnTo>
                  <a:lnTo>
                    <a:pt x="1049743" y="939800"/>
                  </a:lnTo>
                  <a:lnTo>
                    <a:pt x="956267" y="901700"/>
                  </a:lnTo>
                  <a:lnTo>
                    <a:pt x="1048471" y="863600"/>
                  </a:lnTo>
                  <a:lnTo>
                    <a:pt x="939291" y="863600"/>
                  </a:lnTo>
                  <a:lnTo>
                    <a:pt x="944468" y="850900"/>
                  </a:lnTo>
                  <a:lnTo>
                    <a:pt x="856814" y="850900"/>
                  </a:lnTo>
                  <a:lnTo>
                    <a:pt x="825659" y="838200"/>
                  </a:lnTo>
                  <a:close/>
                </a:path>
                <a:path w="1799589" h="1485900">
                  <a:moveTo>
                    <a:pt x="1154670" y="838200"/>
                  </a:moveTo>
                  <a:lnTo>
                    <a:pt x="1109940" y="838200"/>
                  </a:lnTo>
                  <a:lnTo>
                    <a:pt x="1110317" y="863600"/>
                  </a:lnTo>
                  <a:lnTo>
                    <a:pt x="1110543" y="863600"/>
                  </a:lnTo>
                  <a:lnTo>
                    <a:pt x="1110735" y="876300"/>
                  </a:lnTo>
                  <a:lnTo>
                    <a:pt x="1110832" y="914400"/>
                  </a:lnTo>
                  <a:lnTo>
                    <a:pt x="1111051" y="927100"/>
                  </a:lnTo>
                  <a:lnTo>
                    <a:pt x="1111471" y="939800"/>
                  </a:lnTo>
                  <a:lnTo>
                    <a:pt x="1112059" y="965200"/>
                  </a:lnTo>
                  <a:lnTo>
                    <a:pt x="1156542" y="965200"/>
                  </a:lnTo>
                  <a:lnTo>
                    <a:pt x="1155854" y="939800"/>
                  </a:lnTo>
                  <a:lnTo>
                    <a:pt x="1155489" y="914400"/>
                  </a:lnTo>
                  <a:lnTo>
                    <a:pt x="1155375" y="876300"/>
                  </a:lnTo>
                  <a:lnTo>
                    <a:pt x="1155177" y="863600"/>
                  </a:lnTo>
                  <a:lnTo>
                    <a:pt x="1154932" y="850900"/>
                  </a:lnTo>
                  <a:lnTo>
                    <a:pt x="1154711" y="850900"/>
                  </a:lnTo>
                  <a:lnTo>
                    <a:pt x="1154670" y="838200"/>
                  </a:lnTo>
                  <a:close/>
                </a:path>
                <a:path w="1799589" h="1485900">
                  <a:moveTo>
                    <a:pt x="599346" y="749300"/>
                  </a:moveTo>
                  <a:lnTo>
                    <a:pt x="498051" y="749300"/>
                  </a:lnTo>
                  <a:lnTo>
                    <a:pt x="638266" y="812800"/>
                  </a:lnTo>
                  <a:lnTo>
                    <a:pt x="639242" y="838200"/>
                  </a:lnTo>
                  <a:lnTo>
                    <a:pt x="639929" y="863600"/>
                  </a:lnTo>
                  <a:lnTo>
                    <a:pt x="640300" y="876300"/>
                  </a:lnTo>
                  <a:lnTo>
                    <a:pt x="640371" y="914400"/>
                  </a:lnTo>
                  <a:lnTo>
                    <a:pt x="640520" y="927100"/>
                  </a:lnTo>
                  <a:lnTo>
                    <a:pt x="685128" y="927100"/>
                  </a:lnTo>
                  <a:lnTo>
                    <a:pt x="684985" y="914400"/>
                  </a:lnTo>
                  <a:lnTo>
                    <a:pt x="684894" y="876300"/>
                  </a:lnTo>
                  <a:lnTo>
                    <a:pt x="684788" y="863600"/>
                  </a:lnTo>
                  <a:lnTo>
                    <a:pt x="684378" y="850900"/>
                  </a:lnTo>
                  <a:lnTo>
                    <a:pt x="683810" y="838200"/>
                  </a:lnTo>
                  <a:lnTo>
                    <a:pt x="825659" y="838200"/>
                  </a:lnTo>
                  <a:lnTo>
                    <a:pt x="701040" y="787400"/>
                  </a:lnTo>
                  <a:lnTo>
                    <a:pt x="714425" y="774700"/>
                  </a:lnTo>
                  <a:lnTo>
                    <a:pt x="655516" y="774700"/>
                  </a:lnTo>
                  <a:lnTo>
                    <a:pt x="599346" y="749300"/>
                  </a:lnTo>
                  <a:close/>
                </a:path>
                <a:path w="1799589" h="1485900">
                  <a:moveTo>
                    <a:pt x="1062819" y="711200"/>
                  </a:moveTo>
                  <a:lnTo>
                    <a:pt x="1001420" y="711200"/>
                  </a:lnTo>
                  <a:lnTo>
                    <a:pt x="1023464" y="736600"/>
                  </a:lnTo>
                  <a:lnTo>
                    <a:pt x="1045705" y="749300"/>
                  </a:lnTo>
                  <a:lnTo>
                    <a:pt x="1068185" y="774700"/>
                  </a:lnTo>
                  <a:lnTo>
                    <a:pt x="1090951" y="800100"/>
                  </a:lnTo>
                  <a:lnTo>
                    <a:pt x="939291" y="863600"/>
                  </a:lnTo>
                  <a:lnTo>
                    <a:pt x="1048471" y="863600"/>
                  </a:lnTo>
                  <a:lnTo>
                    <a:pt x="1109940" y="838200"/>
                  </a:lnTo>
                  <a:lnTo>
                    <a:pt x="1154670" y="838200"/>
                  </a:lnTo>
                  <a:lnTo>
                    <a:pt x="1154588" y="812800"/>
                  </a:lnTo>
                  <a:lnTo>
                    <a:pt x="1261197" y="774700"/>
                  </a:lnTo>
                  <a:lnTo>
                    <a:pt x="1137040" y="774700"/>
                  </a:lnTo>
                  <a:lnTo>
                    <a:pt x="1106751" y="749300"/>
                  </a:lnTo>
                  <a:lnTo>
                    <a:pt x="1077208" y="723900"/>
                  </a:lnTo>
                  <a:lnTo>
                    <a:pt x="1062819" y="711200"/>
                  </a:lnTo>
                  <a:close/>
                </a:path>
                <a:path w="1799589" h="1485900">
                  <a:moveTo>
                    <a:pt x="769530" y="520700"/>
                  </a:moveTo>
                  <a:lnTo>
                    <a:pt x="718237" y="520700"/>
                  </a:lnTo>
                  <a:lnTo>
                    <a:pt x="775828" y="660400"/>
                  </a:lnTo>
                  <a:lnTo>
                    <a:pt x="769164" y="660400"/>
                  </a:lnTo>
                  <a:lnTo>
                    <a:pt x="762252" y="673100"/>
                  </a:lnTo>
                  <a:lnTo>
                    <a:pt x="755151" y="673100"/>
                  </a:lnTo>
                  <a:lnTo>
                    <a:pt x="741065" y="685800"/>
                  </a:lnTo>
                  <a:lnTo>
                    <a:pt x="734360" y="698500"/>
                  </a:lnTo>
                  <a:lnTo>
                    <a:pt x="794112" y="698500"/>
                  </a:lnTo>
                  <a:lnTo>
                    <a:pt x="856814" y="850900"/>
                  </a:lnTo>
                  <a:lnTo>
                    <a:pt x="944468" y="850900"/>
                  </a:lnTo>
                  <a:lnTo>
                    <a:pt x="949646" y="838200"/>
                  </a:lnTo>
                  <a:lnTo>
                    <a:pt x="898094" y="838200"/>
                  </a:lnTo>
                  <a:lnTo>
                    <a:pt x="836289" y="685800"/>
                  </a:lnTo>
                  <a:lnTo>
                    <a:pt x="1039096" y="685800"/>
                  </a:lnTo>
                  <a:lnTo>
                    <a:pt x="1020429" y="660400"/>
                  </a:lnTo>
                  <a:lnTo>
                    <a:pt x="1025835" y="647700"/>
                  </a:lnTo>
                  <a:lnTo>
                    <a:pt x="817450" y="647700"/>
                  </a:lnTo>
                  <a:lnTo>
                    <a:pt x="769530" y="520700"/>
                  </a:lnTo>
                  <a:close/>
                </a:path>
                <a:path w="1799589" h="1485900">
                  <a:moveTo>
                    <a:pt x="1039096" y="685800"/>
                  </a:moveTo>
                  <a:lnTo>
                    <a:pt x="960348" y="685800"/>
                  </a:lnTo>
                  <a:lnTo>
                    <a:pt x="898094" y="838200"/>
                  </a:lnTo>
                  <a:lnTo>
                    <a:pt x="949646" y="838200"/>
                  </a:lnTo>
                  <a:lnTo>
                    <a:pt x="1001420" y="711200"/>
                  </a:lnTo>
                  <a:lnTo>
                    <a:pt x="1062819" y="711200"/>
                  </a:lnTo>
                  <a:lnTo>
                    <a:pt x="1048429" y="698500"/>
                  </a:lnTo>
                  <a:lnTo>
                    <a:pt x="1039096" y="685800"/>
                  </a:lnTo>
                  <a:close/>
                </a:path>
                <a:path w="1799589" h="1485900">
                  <a:moveTo>
                    <a:pt x="794112" y="698500"/>
                  </a:moveTo>
                  <a:lnTo>
                    <a:pt x="727893" y="698500"/>
                  </a:lnTo>
                  <a:lnTo>
                    <a:pt x="705785" y="723900"/>
                  </a:lnTo>
                  <a:lnTo>
                    <a:pt x="689355" y="736600"/>
                  </a:lnTo>
                  <a:lnTo>
                    <a:pt x="672567" y="762000"/>
                  </a:lnTo>
                  <a:lnTo>
                    <a:pt x="655516" y="774700"/>
                  </a:lnTo>
                  <a:lnTo>
                    <a:pt x="714425" y="774700"/>
                  </a:lnTo>
                  <a:lnTo>
                    <a:pt x="727651" y="762000"/>
                  </a:lnTo>
                  <a:lnTo>
                    <a:pt x="740651" y="749300"/>
                  </a:lnTo>
                  <a:lnTo>
                    <a:pt x="753357" y="736600"/>
                  </a:lnTo>
                  <a:lnTo>
                    <a:pt x="759198" y="736600"/>
                  </a:lnTo>
                  <a:lnTo>
                    <a:pt x="765374" y="723900"/>
                  </a:lnTo>
                  <a:lnTo>
                    <a:pt x="778344" y="723900"/>
                  </a:lnTo>
                  <a:lnTo>
                    <a:pt x="788902" y="711200"/>
                  </a:lnTo>
                  <a:lnTo>
                    <a:pt x="794112" y="698500"/>
                  </a:lnTo>
                  <a:close/>
                </a:path>
                <a:path w="1799589" h="1485900">
                  <a:moveTo>
                    <a:pt x="1137887" y="520700"/>
                  </a:moveTo>
                  <a:lnTo>
                    <a:pt x="1079899" y="520700"/>
                  </a:lnTo>
                  <a:lnTo>
                    <a:pt x="1085590" y="533400"/>
                  </a:lnTo>
                  <a:lnTo>
                    <a:pt x="1091379" y="533400"/>
                  </a:lnTo>
                  <a:lnTo>
                    <a:pt x="1097284" y="546100"/>
                  </a:lnTo>
                  <a:lnTo>
                    <a:pt x="1103326" y="546100"/>
                  </a:lnTo>
                  <a:lnTo>
                    <a:pt x="1135256" y="584200"/>
                  </a:lnTo>
                  <a:lnTo>
                    <a:pt x="1168861" y="622300"/>
                  </a:lnTo>
                  <a:lnTo>
                    <a:pt x="1204080" y="660400"/>
                  </a:lnTo>
                  <a:lnTo>
                    <a:pt x="1240855" y="685800"/>
                  </a:lnTo>
                  <a:lnTo>
                    <a:pt x="1279124" y="723900"/>
                  </a:lnTo>
                  <a:lnTo>
                    <a:pt x="1137040" y="774700"/>
                  </a:lnTo>
                  <a:lnTo>
                    <a:pt x="1261197" y="774700"/>
                  </a:lnTo>
                  <a:lnTo>
                    <a:pt x="1296734" y="762000"/>
                  </a:lnTo>
                  <a:lnTo>
                    <a:pt x="1341179" y="762000"/>
                  </a:lnTo>
                  <a:lnTo>
                    <a:pt x="1344363" y="736600"/>
                  </a:lnTo>
                  <a:lnTo>
                    <a:pt x="1435640" y="698500"/>
                  </a:lnTo>
                  <a:lnTo>
                    <a:pt x="1327545" y="698500"/>
                  </a:lnTo>
                  <a:lnTo>
                    <a:pt x="1286015" y="673100"/>
                  </a:lnTo>
                  <a:lnTo>
                    <a:pt x="1246205" y="635000"/>
                  </a:lnTo>
                  <a:lnTo>
                    <a:pt x="1208194" y="596900"/>
                  </a:lnTo>
                  <a:lnTo>
                    <a:pt x="1172062" y="558800"/>
                  </a:lnTo>
                  <a:lnTo>
                    <a:pt x="1137887" y="520700"/>
                  </a:lnTo>
                  <a:close/>
                </a:path>
                <a:path w="1799589" h="1485900">
                  <a:moveTo>
                    <a:pt x="683281" y="317500"/>
                  </a:moveTo>
                  <a:lnTo>
                    <a:pt x="636645" y="317500"/>
                  </a:lnTo>
                  <a:lnTo>
                    <a:pt x="698748" y="469900"/>
                  </a:lnTo>
                  <a:lnTo>
                    <a:pt x="674382" y="495300"/>
                  </a:lnTo>
                  <a:lnTo>
                    <a:pt x="648935" y="533400"/>
                  </a:lnTo>
                  <a:lnTo>
                    <a:pt x="622434" y="558800"/>
                  </a:lnTo>
                  <a:lnTo>
                    <a:pt x="594904" y="584200"/>
                  </a:lnTo>
                  <a:lnTo>
                    <a:pt x="564592" y="609600"/>
                  </a:lnTo>
                  <a:lnTo>
                    <a:pt x="533103" y="647700"/>
                  </a:lnTo>
                  <a:lnTo>
                    <a:pt x="500479" y="673100"/>
                  </a:lnTo>
                  <a:lnTo>
                    <a:pt x="466763" y="698500"/>
                  </a:lnTo>
                  <a:lnTo>
                    <a:pt x="529630" y="698500"/>
                  </a:lnTo>
                  <a:lnTo>
                    <a:pt x="544170" y="685800"/>
                  </a:lnTo>
                  <a:lnTo>
                    <a:pt x="572436" y="673100"/>
                  </a:lnTo>
                  <a:lnTo>
                    <a:pt x="599864" y="647700"/>
                  </a:lnTo>
                  <a:lnTo>
                    <a:pt x="650367" y="596900"/>
                  </a:lnTo>
                  <a:lnTo>
                    <a:pt x="696283" y="546100"/>
                  </a:lnTo>
                  <a:lnTo>
                    <a:pt x="718237" y="520700"/>
                  </a:lnTo>
                  <a:lnTo>
                    <a:pt x="769530" y="520700"/>
                  </a:lnTo>
                  <a:lnTo>
                    <a:pt x="759946" y="495300"/>
                  </a:lnTo>
                  <a:lnTo>
                    <a:pt x="1118263" y="495300"/>
                  </a:lnTo>
                  <a:lnTo>
                    <a:pt x="1109026" y="482600"/>
                  </a:lnTo>
                  <a:lnTo>
                    <a:pt x="1100126" y="469900"/>
                  </a:lnTo>
                  <a:lnTo>
                    <a:pt x="846186" y="469900"/>
                  </a:lnTo>
                  <a:lnTo>
                    <a:pt x="793007" y="457200"/>
                  </a:lnTo>
                  <a:lnTo>
                    <a:pt x="740099" y="457200"/>
                  </a:lnTo>
                  <a:lnTo>
                    <a:pt x="683281" y="317500"/>
                  </a:lnTo>
                  <a:close/>
                </a:path>
                <a:path w="1799589" h="1485900">
                  <a:moveTo>
                    <a:pt x="960348" y="685800"/>
                  </a:moveTo>
                  <a:lnTo>
                    <a:pt x="898774" y="685800"/>
                  </a:lnTo>
                  <a:lnTo>
                    <a:pt x="929479" y="698500"/>
                  </a:lnTo>
                  <a:lnTo>
                    <a:pt x="960348" y="685800"/>
                  </a:lnTo>
                  <a:close/>
                </a:path>
                <a:path w="1799589" h="1485900">
                  <a:moveTo>
                    <a:pt x="1212606" y="330200"/>
                  </a:moveTo>
                  <a:lnTo>
                    <a:pt x="1163535" y="330200"/>
                  </a:lnTo>
                  <a:lnTo>
                    <a:pt x="1187806" y="368300"/>
                  </a:lnTo>
                  <a:lnTo>
                    <a:pt x="1216518" y="419100"/>
                  </a:lnTo>
                  <a:lnTo>
                    <a:pt x="1249456" y="457200"/>
                  </a:lnTo>
                  <a:lnTo>
                    <a:pt x="1286409" y="495300"/>
                  </a:lnTo>
                  <a:lnTo>
                    <a:pt x="1320410" y="533400"/>
                  </a:lnTo>
                  <a:lnTo>
                    <a:pt x="1356875" y="558800"/>
                  </a:lnTo>
                  <a:lnTo>
                    <a:pt x="1395620" y="596900"/>
                  </a:lnTo>
                  <a:lnTo>
                    <a:pt x="1436462" y="609600"/>
                  </a:lnTo>
                  <a:lnTo>
                    <a:pt x="1479216" y="635000"/>
                  </a:lnTo>
                  <a:lnTo>
                    <a:pt x="1327545" y="698500"/>
                  </a:lnTo>
                  <a:lnTo>
                    <a:pt x="1435640" y="698500"/>
                  </a:lnTo>
                  <a:lnTo>
                    <a:pt x="1496492" y="673100"/>
                  </a:lnTo>
                  <a:lnTo>
                    <a:pt x="1550332" y="673100"/>
                  </a:lnTo>
                  <a:lnTo>
                    <a:pt x="1559538" y="660400"/>
                  </a:lnTo>
                  <a:lnTo>
                    <a:pt x="1580377" y="647700"/>
                  </a:lnTo>
                  <a:lnTo>
                    <a:pt x="1668279" y="609600"/>
                  </a:lnTo>
                  <a:lnTo>
                    <a:pt x="1535925" y="609600"/>
                  </a:lnTo>
                  <a:lnTo>
                    <a:pt x="1500189" y="596900"/>
                  </a:lnTo>
                  <a:lnTo>
                    <a:pt x="1458580" y="584200"/>
                  </a:lnTo>
                  <a:lnTo>
                    <a:pt x="1413076" y="546100"/>
                  </a:lnTo>
                  <a:lnTo>
                    <a:pt x="1318279" y="469900"/>
                  </a:lnTo>
                  <a:lnTo>
                    <a:pt x="1277266" y="419100"/>
                  </a:lnTo>
                  <a:lnTo>
                    <a:pt x="1243622" y="381000"/>
                  </a:lnTo>
                  <a:lnTo>
                    <a:pt x="1218127" y="342900"/>
                  </a:lnTo>
                  <a:lnTo>
                    <a:pt x="1212606" y="330200"/>
                  </a:lnTo>
                  <a:close/>
                </a:path>
                <a:path w="1799589" h="1485900">
                  <a:moveTo>
                    <a:pt x="1118263" y="495300"/>
                  </a:moveTo>
                  <a:lnTo>
                    <a:pt x="759946" y="495300"/>
                  </a:lnTo>
                  <a:lnTo>
                    <a:pt x="806280" y="508000"/>
                  </a:lnTo>
                  <a:lnTo>
                    <a:pt x="1039055" y="508000"/>
                  </a:lnTo>
                  <a:lnTo>
                    <a:pt x="979351" y="647700"/>
                  </a:lnTo>
                  <a:lnTo>
                    <a:pt x="1025835" y="647700"/>
                  </a:lnTo>
                  <a:lnTo>
                    <a:pt x="1079899" y="520700"/>
                  </a:lnTo>
                  <a:lnTo>
                    <a:pt x="1137887" y="520700"/>
                  </a:lnTo>
                  <a:lnTo>
                    <a:pt x="1127872" y="508000"/>
                  </a:lnTo>
                  <a:lnTo>
                    <a:pt x="1118263" y="495300"/>
                  </a:lnTo>
                  <a:close/>
                </a:path>
                <a:path w="1799589" h="1485900">
                  <a:moveTo>
                    <a:pt x="1792824" y="520700"/>
                  </a:moveTo>
                  <a:lnTo>
                    <a:pt x="1768602" y="520700"/>
                  </a:lnTo>
                  <a:lnTo>
                    <a:pt x="1563812" y="596900"/>
                  </a:lnTo>
                  <a:lnTo>
                    <a:pt x="1535925" y="609600"/>
                  </a:lnTo>
                  <a:lnTo>
                    <a:pt x="1668279" y="609600"/>
                  </a:lnTo>
                  <a:lnTo>
                    <a:pt x="1785481" y="558800"/>
                  </a:lnTo>
                  <a:lnTo>
                    <a:pt x="1792873" y="558800"/>
                  </a:lnTo>
                  <a:lnTo>
                    <a:pt x="1797643" y="546100"/>
                  </a:lnTo>
                  <a:lnTo>
                    <a:pt x="1799395" y="533400"/>
                  </a:lnTo>
                  <a:lnTo>
                    <a:pt x="1797736" y="533400"/>
                  </a:lnTo>
                  <a:lnTo>
                    <a:pt x="1792824" y="520700"/>
                  </a:lnTo>
                  <a:close/>
                </a:path>
                <a:path w="1799589" h="1485900">
                  <a:moveTo>
                    <a:pt x="554712" y="0"/>
                  </a:moveTo>
                  <a:lnTo>
                    <a:pt x="523097" y="0"/>
                  </a:lnTo>
                  <a:lnTo>
                    <a:pt x="518333" y="12700"/>
                  </a:lnTo>
                  <a:lnTo>
                    <a:pt x="516587" y="12700"/>
                  </a:lnTo>
                  <a:lnTo>
                    <a:pt x="518251" y="25400"/>
                  </a:lnTo>
                  <a:lnTo>
                    <a:pt x="602401" y="228600"/>
                  </a:lnTo>
                  <a:lnTo>
                    <a:pt x="605940" y="254000"/>
                  </a:lnTo>
                  <a:lnTo>
                    <a:pt x="598812" y="292100"/>
                  </a:lnTo>
                  <a:lnTo>
                    <a:pt x="581814" y="330200"/>
                  </a:lnTo>
                  <a:lnTo>
                    <a:pt x="555743" y="368300"/>
                  </a:lnTo>
                  <a:lnTo>
                    <a:pt x="521395" y="419100"/>
                  </a:lnTo>
                  <a:lnTo>
                    <a:pt x="479568" y="457200"/>
                  </a:lnTo>
                  <a:lnTo>
                    <a:pt x="431317" y="508000"/>
                  </a:lnTo>
                  <a:lnTo>
                    <a:pt x="383119" y="546100"/>
                  </a:lnTo>
                  <a:lnTo>
                    <a:pt x="336973" y="571500"/>
                  </a:lnTo>
                  <a:lnTo>
                    <a:pt x="294881" y="584200"/>
                  </a:lnTo>
                  <a:lnTo>
                    <a:pt x="258843" y="596900"/>
                  </a:lnTo>
                  <a:lnTo>
                    <a:pt x="379604" y="596900"/>
                  </a:lnTo>
                  <a:lnTo>
                    <a:pt x="400292" y="584200"/>
                  </a:lnTo>
                  <a:lnTo>
                    <a:pt x="439588" y="558800"/>
                  </a:lnTo>
                  <a:lnTo>
                    <a:pt x="476617" y="520700"/>
                  </a:lnTo>
                  <a:lnTo>
                    <a:pt x="511191" y="495300"/>
                  </a:lnTo>
                  <a:lnTo>
                    <a:pt x="548803" y="457200"/>
                  </a:lnTo>
                  <a:lnTo>
                    <a:pt x="582396" y="406400"/>
                  </a:lnTo>
                  <a:lnTo>
                    <a:pt x="611749" y="368300"/>
                  </a:lnTo>
                  <a:lnTo>
                    <a:pt x="636645" y="317500"/>
                  </a:lnTo>
                  <a:lnTo>
                    <a:pt x="683281" y="317500"/>
                  </a:lnTo>
                  <a:lnTo>
                    <a:pt x="678116" y="304800"/>
                  </a:lnTo>
                  <a:lnTo>
                    <a:pt x="1201563" y="304800"/>
                  </a:lnTo>
                  <a:lnTo>
                    <a:pt x="1199278" y="292100"/>
                  </a:lnTo>
                  <a:lnTo>
                    <a:pt x="785047" y="292100"/>
                  </a:lnTo>
                  <a:lnTo>
                    <a:pt x="733395" y="279400"/>
                  </a:lnTo>
                  <a:lnTo>
                    <a:pt x="691325" y="254000"/>
                  </a:lnTo>
                  <a:lnTo>
                    <a:pt x="660767" y="241300"/>
                  </a:lnTo>
                  <a:lnTo>
                    <a:pt x="643649" y="215900"/>
                  </a:lnTo>
                  <a:lnTo>
                    <a:pt x="559627" y="12700"/>
                  </a:lnTo>
                  <a:lnTo>
                    <a:pt x="554712" y="0"/>
                  </a:lnTo>
                  <a:close/>
                </a:path>
                <a:path w="1799589" h="1485900">
                  <a:moveTo>
                    <a:pt x="1201563" y="304800"/>
                  </a:moveTo>
                  <a:lnTo>
                    <a:pt x="1122235" y="304800"/>
                  </a:lnTo>
                  <a:lnTo>
                    <a:pt x="1059241" y="457200"/>
                  </a:lnTo>
                  <a:lnTo>
                    <a:pt x="1006165" y="457200"/>
                  </a:lnTo>
                  <a:lnTo>
                    <a:pt x="952884" y="469900"/>
                  </a:lnTo>
                  <a:lnTo>
                    <a:pt x="1100126" y="469900"/>
                  </a:lnTo>
                  <a:lnTo>
                    <a:pt x="1163535" y="330200"/>
                  </a:lnTo>
                  <a:lnTo>
                    <a:pt x="1212606" y="330200"/>
                  </a:lnTo>
                  <a:lnTo>
                    <a:pt x="1201563" y="304800"/>
                  </a:lnTo>
                  <a:close/>
                </a:path>
                <a:path w="1799589" h="1485900">
                  <a:moveTo>
                    <a:pt x="1122235" y="304800"/>
                  </a:moveTo>
                  <a:lnTo>
                    <a:pt x="678116" y="304800"/>
                  </a:lnTo>
                  <a:lnTo>
                    <a:pt x="814986" y="342900"/>
                  </a:lnTo>
                  <a:lnTo>
                    <a:pt x="963669" y="342900"/>
                  </a:lnTo>
                  <a:lnTo>
                    <a:pt x="1122235" y="304800"/>
                  </a:lnTo>
                  <a:close/>
                </a:path>
                <a:path w="1799589" h="1485900">
                  <a:moveTo>
                    <a:pt x="1286408" y="12700"/>
                  </a:moveTo>
                  <a:lnTo>
                    <a:pt x="1245122" y="12700"/>
                  </a:lnTo>
                  <a:lnTo>
                    <a:pt x="1157147" y="228600"/>
                  </a:lnTo>
                  <a:lnTo>
                    <a:pt x="1141215" y="241300"/>
                  </a:lnTo>
                  <a:lnTo>
                    <a:pt x="1112738" y="266700"/>
                  </a:lnTo>
                  <a:lnTo>
                    <a:pt x="1073515" y="279400"/>
                  </a:lnTo>
                  <a:lnTo>
                    <a:pt x="1025347" y="292100"/>
                  </a:lnTo>
                  <a:lnTo>
                    <a:pt x="1199278" y="292100"/>
                  </a:lnTo>
                  <a:lnTo>
                    <a:pt x="1194709" y="266700"/>
                  </a:lnTo>
                  <a:lnTo>
                    <a:pt x="1198344" y="241300"/>
                  </a:lnTo>
                  <a:lnTo>
                    <a:pt x="1286321" y="25400"/>
                  </a:lnTo>
                  <a:lnTo>
                    <a:pt x="1288072" y="25400"/>
                  </a:lnTo>
                  <a:lnTo>
                    <a:pt x="1286408" y="12700"/>
                  </a:lnTo>
                  <a:close/>
                </a:path>
                <a:path w="1799589" h="1485900">
                  <a:moveTo>
                    <a:pt x="1274378" y="0"/>
                  </a:moveTo>
                  <a:lnTo>
                    <a:pt x="1257276" y="0"/>
                  </a:lnTo>
                  <a:lnTo>
                    <a:pt x="1250110" y="12700"/>
                  </a:lnTo>
                  <a:lnTo>
                    <a:pt x="1281716" y="12700"/>
                  </a:lnTo>
                  <a:lnTo>
                    <a:pt x="12743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74845" y="6729489"/>
            <a:ext cx="1743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Web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9922" y="6524625"/>
            <a:ext cx="17735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80" dirty="0">
                <a:latin typeface="Century Gothic"/>
                <a:cs typeface="Century Gothic"/>
              </a:rPr>
              <a:t>Bed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-25" dirty="0">
                <a:latin typeface="Century Gothic"/>
                <a:cs typeface="Century Gothic"/>
              </a:rPr>
              <a:t>On</a:t>
            </a:r>
            <a:endParaRPr sz="195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89529" y="2105025"/>
            <a:ext cx="5514339" cy="3862500"/>
            <a:chOff x="2194561" y="1366725"/>
            <a:chExt cx="3569970" cy="228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1" y="2043633"/>
              <a:ext cx="3569970" cy="16059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453" y="1366725"/>
              <a:ext cx="2052320" cy="1542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8110" y="2257425"/>
            <a:ext cx="5377179" cy="3884316"/>
            <a:chOff x="1645921" y="811509"/>
            <a:chExt cx="3500754" cy="2779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1" y="811509"/>
              <a:ext cx="3453129" cy="26660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022" y="2221941"/>
              <a:ext cx="362800" cy="13687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022" y="1612502"/>
              <a:ext cx="2299313" cy="609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4022" y="1612502"/>
              <a:ext cx="2662114" cy="1978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6823" y="2981286"/>
              <a:ext cx="2299314" cy="609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335" y="1612502"/>
              <a:ext cx="362802" cy="13687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17390" y="6589733"/>
            <a:ext cx="16586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Century Gothic"/>
                <a:cs typeface="Century Gothic"/>
              </a:rPr>
              <a:t>The</a:t>
            </a:r>
            <a:r>
              <a:rPr sz="1950" b="1" spc="-50" dirty="0">
                <a:latin typeface="Century Gothic"/>
                <a:cs typeface="Century Gothic"/>
              </a:rPr>
              <a:t> </a:t>
            </a:r>
            <a:r>
              <a:rPr sz="1950" b="1" spc="80" dirty="0">
                <a:latin typeface="Century Gothic"/>
                <a:cs typeface="Century Gothic"/>
              </a:rPr>
              <a:t>Bed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130" dirty="0">
                <a:latin typeface="Century Gothic"/>
                <a:cs typeface="Century Gothic"/>
              </a:rPr>
              <a:t>Is</a:t>
            </a:r>
            <a:r>
              <a:rPr sz="1950" b="1" spc="-45" dirty="0">
                <a:latin typeface="Century Gothic"/>
                <a:cs typeface="Century Gothic"/>
              </a:rPr>
              <a:t> </a:t>
            </a:r>
            <a:r>
              <a:rPr sz="1950" b="1" spc="90" dirty="0">
                <a:latin typeface="Century Gothic"/>
                <a:cs typeface="Century Gothic"/>
              </a:rPr>
              <a:t>In</a:t>
            </a:r>
            <a:endParaRPr sz="195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292</Words>
  <Application>Microsoft Office PowerPoint</Application>
  <PresentationFormat>Custom</PresentationFormat>
  <Paragraphs>73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Cat Is Up</vt:lpstr>
      <vt:lpstr>PowerPoint Presentation</vt:lpstr>
      <vt:lpstr>PowerPoint Presentation</vt:lpstr>
      <vt:lpstr>The Cat Is Up</vt:lpstr>
      <vt:lpstr>PowerPoint Presentation</vt:lpstr>
      <vt:lpstr>PowerPoint Presentation</vt:lpstr>
      <vt:lpstr>PowerPoint Presentation</vt:lpstr>
      <vt:lpstr>The Dog Is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Hen Is UP</vt:lpstr>
      <vt:lpstr>The Hen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 Is Up</vt:lpstr>
      <vt:lpstr>PowerPoint Presentation</vt:lpstr>
      <vt:lpstr>PowerPoint Presentation</vt:lpstr>
      <vt:lpstr>The Mop Is Up</vt:lpstr>
      <vt:lpstr>The Mop Is On</vt:lpstr>
      <vt:lpstr>The Mop Is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Pet Is Up</vt:lpstr>
      <vt:lpstr>The Pet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VAN Is 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Amar Ruprai</cp:lastModifiedBy>
  <cp:revision>1</cp:revision>
  <dcterms:created xsi:type="dcterms:W3CDTF">2024-12-16T01:08:00Z</dcterms:created>
  <dcterms:modified xsi:type="dcterms:W3CDTF">2024-12-16T01:29:39Z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2024-12-16T00:00:00Z</vt:filetime>
  </property>
  <property fmtid="{D5CDD505-2E9C-101B-9397-08002B2CF9AE}" pid="3" name="Creator">
    <vt:lpwstr>Adobe Acrobat Pro (64-bit) 24.5.20320</vt:lpwstr>
  </property>
  <property fmtid="{D5CDD505-2E9C-101B-9397-08002B2CF9AE}" pid="4" name="LastSaved">
    <vt:filetime>2024-12-16T00:00:00Z</vt:filetime>
  </property>
  <property fmtid="{D5CDD505-2E9C-101B-9397-08002B2CF9AE}" pid="5" name="Producer">
    <vt:lpwstr>Adobe Acrobat Pro (64-bit) 24.5.20320</vt:lpwstr>
  </property>
</Properties>
</file>